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30275213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3" userDrawn="1">
          <p15:clr>
            <a:srgbClr val="A4A3A4"/>
          </p15:clr>
        </p15:guide>
        <p15:guide id="2" pos="95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1146" y="18"/>
      </p:cViewPr>
      <p:guideLst>
        <p:guide orient="horz" pos="13493"/>
        <p:guide pos="95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ai-saoki-sp@ynu.jp" userId="3d56e30a-02cc-4e74-bac0-27c813513d9e" providerId="ADAL" clId="{37FEC8A0-C85B-4EB6-8B58-516ED0898D47}"/>
    <pc:docChg chg="custSel modSld">
      <pc:chgData name="imai-saoki-sp@ynu.jp" userId="3d56e30a-02cc-4e74-bac0-27c813513d9e" providerId="ADAL" clId="{37FEC8A0-C85B-4EB6-8B58-516ED0898D47}" dt="2023-05-10T04:54:07.598" v="179" actId="478"/>
      <pc:docMkLst>
        <pc:docMk/>
      </pc:docMkLst>
      <pc:sldChg chg="delSp modSp">
        <pc:chgData name="imai-saoki-sp@ynu.jp" userId="3d56e30a-02cc-4e74-bac0-27c813513d9e" providerId="ADAL" clId="{37FEC8A0-C85B-4EB6-8B58-516ED0898D47}" dt="2023-05-10T04:54:07.598" v="179" actId="478"/>
        <pc:sldMkLst>
          <pc:docMk/>
          <pc:sldMk cId="461616231" sldId="256"/>
        </pc:sldMkLst>
        <pc:spChg chg="mod">
          <ac:chgData name="imai-saoki-sp@ynu.jp" userId="3d56e30a-02cc-4e74-bac0-27c813513d9e" providerId="ADAL" clId="{37FEC8A0-C85B-4EB6-8B58-516ED0898D47}" dt="2023-05-10T04:51:22.243" v="53" actId="122"/>
          <ac:spMkLst>
            <pc:docMk/>
            <pc:sldMk cId="461616231" sldId="256"/>
            <ac:spMk id="6" creationId="{A376D61E-FAED-44B6-9F3A-EE224DBC371C}"/>
          </ac:spMkLst>
        </pc:spChg>
        <pc:spChg chg="mod">
          <ac:chgData name="imai-saoki-sp@ynu.jp" userId="3d56e30a-02cc-4e74-bac0-27c813513d9e" providerId="ADAL" clId="{37FEC8A0-C85B-4EB6-8B58-516ED0898D47}" dt="2023-05-10T04:52:23.343" v="173" actId="20577"/>
          <ac:spMkLst>
            <pc:docMk/>
            <pc:sldMk cId="461616231" sldId="256"/>
            <ac:spMk id="7" creationId="{CF5F2A21-697A-4C75-9DA8-AB35ECE5CCB3}"/>
          </ac:spMkLst>
        </pc:spChg>
        <pc:spChg chg="del">
          <ac:chgData name="imai-saoki-sp@ynu.jp" userId="3d56e30a-02cc-4e74-bac0-27c813513d9e" providerId="ADAL" clId="{37FEC8A0-C85B-4EB6-8B58-516ED0898D47}" dt="2023-05-10T04:53:34.293" v="174" actId="478"/>
          <ac:spMkLst>
            <pc:docMk/>
            <pc:sldMk cId="461616231" sldId="256"/>
            <ac:spMk id="76" creationId="{3D6A0194-A0A6-40B2-87CA-CBFBA8A15407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57" creationId="{7C90213D-00D3-4857-B389-9779513DBBF1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58" creationId="{1C312A39-8AB0-40C8-AEA2-11F040FE85CB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59" creationId="{BFE9CCCE-F29F-421A-AC44-CA4EB0EBBE42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0" creationId="{B915E3DE-D3D5-4347-903C-8F761EF1CFCE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1" creationId="{2341CDFC-8F03-4ED4-8DD0-5BE51B67A6BD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2" creationId="{3DECDD65-71D0-410C-B847-9BD7E7C60FD4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3" creationId="{37E23050-B4F6-405C-9809-EC33FC488E82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4" creationId="{5C963347-0010-44C7-BE59-D452CC792517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5" creationId="{869E6E90-24A8-4921-986A-B01C2A1E2926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6" creationId="{D79783BF-4A55-4545-B3CE-26B650C55BDE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7" creationId="{743E723B-5509-4096-A03C-7D3BB38B5118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8" creationId="{1393EF19-946E-4CE9-82CF-CF3A0F67D62F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69" creationId="{BC6D5050-BD9D-4A3A-96BB-08564B81A83A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170" creationId="{E88AE887-B43C-4AAE-8B55-77B940E92544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172" creationId="{F690F8DC-19B4-470D-99B9-E33F3C55798F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269" creationId="{E11889CF-F590-4849-A563-588B4E853195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274" creationId="{49237074-DAA0-4A9E-A715-5D85C4333992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02" creationId="{2CD73517-F0B1-4487-B52E-F90540FB0B0A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03" creationId="{40334257-BCB6-4F88-AEDE-03284AFB055A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04" creationId="{7C967D66-A84B-405D-A235-A76E915F3812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26" creationId="{42CDFE42-4ACD-4F55-91A6-035C52150E33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27" creationId="{D9640996-C493-431C-9B25-A1B9DD066482}"/>
          </ac:spMkLst>
        </pc:spChg>
        <pc:spChg chg="del">
          <ac:chgData name="imai-saoki-sp@ynu.jp" userId="3d56e30a-02cc-4e74-bac0-27c813513d9e" providerId="ADAL" clId="{37FEC8A0-C85B-4EB6-8B58-516ED0898D47}" dt="2023-05-10T04:53:40.708" v="175" actId="478"/>
          <ac:spMkLst>
            <pc:docMk/>
            <pc:sldMk cId="461616231" sldId="256"/>
            <ac:spMk id="429" creationId="{583AE810-1E7E-4FC7-A44C-239FFDB87E99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0" creationId="{D9B6D42E-BED7-43AA-9FD1-201592DF5320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1" creationId="{0364496E-DEF2-43BB-A942-2FA8FC6842FA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2" creationId="{C547C83B-E38C-4C7B-9759-04CC8F9D0B95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3" creationId="{13BCB187-933A-4D48-960A-B64416ED37A4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4" creationId="{1A19AC17-F032-48E6-BE58-38C74E7BB958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5" creationId="{1E32F01E-4901-4388-A747-968AF2FD8D30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6" creationId="{237B0325-3C4A-4A96-8CCC-ACDD199E03F1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7" creationId="{0F9144EA-5147-4387-AA21-58700B573516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8" creationId="{C1A138CD-EA72-4486-96BB-412C2E8A9424}"/>
          </ac:spMkLst>
        </pc:spChg>
        <pc:spChg chg="del">
          <ac:chgData name="imai-saoki-sp@ynu.jp" userId="3d56e30a-02cc-4e74-bac0-27c813513d9e" providerId="ADAL" clId="{37FEC8A0-C85B-4EB6-8B58-516ED0898D47}" dt="2023-05-10T04:53:47.659" v="176" actId="478"/>
          <ac:spMkLst>
            <pc:docMk/>
            <pc:sldMk cId="461616231" sldId="256"/>
            <ac:spMk id="439" creationId="{35FF1891-04EC-41ED-9E19-4455419D7CCA}"/>
          </ac:spMkLst>
        </pc:spChg>
        <pc:spChg chg="del">
          <ac:chgData name="imai-saoki-sp@ynu.jp" userId="3d56e30a-02cc-4e74-bac0-27c813513d9e" providerId="ADAL" clId="{37FEC8A0-C85B-4EB6-8B58-516ED0898D47}" dt="2023-05-10T04:53:55.856" v="177" actId="478"/>
          <ac:spMkLst>
            <pc:docMk/>
            <pc:sldMk cId="461616231" sldId="256"/>
            <ac:spMk id="440" creationId="{E65D0ABE-4A9E-47A9-AD3E-52DA0A6D8CBE}"/>
          </ac:spMkLst>
        </pc:spChg>
        <pc:spChg chg="del">
          <ac:chgData name="imai-saoki-sp@ynu.jp" userId="3d56e30a-02cc-4e74-bac0-27c813513d9e" providerId="ADAL" clId="{37FEC8A0-C85B-4EB6-8B58-516ED0898D47}" dt="2023-05-10T04:53:55.856" v="177" actId="478"/>
          <ac:spMkLst>
            <pc:docMk/>
            <pc:sldMk cId="461616231" sldId="256"/>
            <ac:spMk id="441" creationId="{EF3EE7A5-42D7-45E3-AE83-B21DBEF5890B}"/>
          </ac:spMkLst>
        </pc:spChg>
        <pc:spChg chg="del">
          <ac:chgData name="imai-saoki-sp@ynu.jp" userId="3d56e30a-02cc-4e74-bac0-27c813513d9e" providerId="ADAL" clId="{37FEC8A0-C85B-4EB6-8B58-516ED0898D47}" dt="2023-05-10T04:53:55.856" v="177" actId="478"/>
          <ac:spMkLst>
            <pc:docMk/>
            <pc:sldMk cId="461616231" sldId="256"/>
            <ac:spMk id="442" creationId="{9CB37D15-A0FF-4B10-8B31-38F35900AFCB}"/>
          </ac:spMkLst>
        </pc:spChg>
        <pc:spChg chg="del">
          <ac:chgData name="imai-saoki-sp@ynu.jp" userId="3d56e30a-02cc-4e74-bac0-27c813513d9e" providerId="ADAL" clId="{37FEC8A0-C85B-4EB6-8B58-516ED0898D47}" dt="2023-05-10T04:54:01.253" v="178" actId="478"/>
          <ac:spMkLst>
            <pc:docMk/>
            <pc:sldMk cId="461616231" sldId="256"/>
            <ac:spMk id="461" creationId="{ACD54840-0DD0-4F9E-9793-0AC90894F3FE}"/>
          </ac:spMkLst>
        </pc:spChg>
        <pc:spChg chg="del">
          <ac:chgData name="imai-saoki-sp@ynu.jp" userId="3d56e30a-02cc-4e74-bac0-27c813513d9e" providerId="ADAL" clId="{37FEC8A0-C85B-4EB6-8B58-516ED0898D47}" dt="2023-05-10T04:54:07.598" v="179" actId="478"/>
          <ac:spMkLst>
            <pc:docMk/>
            <pc:sldMk cId="461616231" sldId="256"/>
            <ac:spMk id="462" creationId="{4369FC6A-1724-48C3-A0EB-490AEEB00772}"/>
          </ac:spMkLst>
        </pc:spChg>
        <pc:grpChg chg="del">
          <ac:chgData name="imai-saoki-sp@ynu.jp" userId="3d56e30a-02cc-4e74-bac0-27c813513d9e" providerId="ADAL" clId="{37FEC8A0-C85B-4EB6-8B58-516ED0898D47}" dt="2023-05-10T04:53:34.293" v="174" actId="478"/>
          <ac:grpSpMkLst>
            <pc:docMk/>
            <pc:sldMk cId="461616231" sldId="256"/>
            <ac:grpSpMk id="9" creationId="{3549BDDA-299C-487D-B831-D7A67925B1FA}"/>
          </ac:grpSpMkLst>
        </pc:grpChg>
        <pc:grpChg chg="del">
          <ac:chgData name="imai-saoki-sp@ynu.jp" userId="3d56e30a-02cc-4e74-bac0-27c813513d9e" providerId="ADAL" clId="{37FEC8A0-C85B-4EB6-8B58-516ED0898D47}" dt="2023-05-10T04:53:34.293" v="174" actId="478"/>
          <ac:grpSpMkLst>
            <pc:docMk/>
            <pc:sldMk cId="461616231" sldId="256"/>
            <ac:grpSpMk id="31" creationId="{A1DF23A0-54AB-4A94-89BF-87BAB0FC768A}"/>
          </ac:grpSpMkLst>
        </pc:grpChg>
        <pc:grpChg chg="del">
          <ac:chgData name="imai-saoki-sp@ynu.jp" userId="3d56e30a-02cc-4e74-bac0-27c813513d9e" providerId="ADAL" clId="{37FEC8A0-C85B-4EB6-8B58-516ED0898D47}" dt="2023-05-10T04:53:34.293" v="174" actId="478"/>
          <ac:grpSpMkLst>
            <pc:docMk/>
            <pc:sldMk cId="461616231" sldId="256"/>
            <ac:grpSpMk id="53" creationId="{AC895726-693A-4B3C-8135-021A59BA258F}"/>
          </ac:grpSpMkLst>
        </pc:grpChg>
        <pc:grpChg chg="del">
          <ac:chgData name="imai-saoki-sp@ynu.jp" userId="3d56e30a-02cc-4e74-bac0-27c813513d9e" providerId="ADAL" clId="{37FEC8A0-C85B-4EB6-8B58-516ED0898D47}" dt="2023-05-10T04:53:34.293" v="174" actId="478"/>
          <ac:grpSpMkLst>
            <pc:docMk/>
            <pc:sldMk cId="461616231" sldId="256"/>
            <ac:grpSpMk id="57" creationId="{C5F55209-A637-4A32-BEAA-BAA2D611E81D}"/>
          </ac:grpSpMkLst>
        </pc:grpChg>
        <pc:grpChg chg="del">
          <ac:chgData name="imai-saoki-sp@ynu.jp" userId="3d56e30a-02cc-4e74-bac0-27c813513d9e" providerId="ADAL" clId="{37FEC8A0-C85B-4EB6-8B58-516ED0898D47}" dt="2023-05-10T04:53:34.293" v="174" actId="478"/>
          <ac:grpSpMkLst>
            <pc:docMk/>
            <pc:sldMk cId="461616231" sldId="256"/>
            <ac:grpSpMk id="61" creationId="{063FCF23-0AB1-4E52-91AF-020670BA3F64}"/>
          </ac:grpSpMkLst>
        </pc:grpChg>
        <pc:grpChg chg="del">
          <ac:chgData name="imai-saoki-sp@ynu.jp" userId="3d56e30a-02cc-4e74-bac0-27c813513d9e" providerId="ADAL" clId="{37FEC8A0-C85B-4EB6-8B58-516ED0898D47}" dt="2023-05-10T04:53:34.293" v="174" actId="478"/>
          <ac:grpSpMkLst>
            <pc:docMk/>
            <pc:sldMk cId="461616231" sldId="256"/>
            <ac:grpSpMk id="73" creationId="{A56FCEBC-E124-4711-BDDC-669682FA1A83}"/>
          </ac:grpSpMkLst>
        </pc:grpChg>
        <pc:grpChg chg="del">
          <ac:chgData name="imai-saoki-sp@ynu.jp" userId="3d56e30a-02cc-4e74-bac0-27c813513d9e" providerId="ADAL" clId="{37FEC8A0-C85B-4EB6-8B58-516ED0898D47}" dt="2023-05-10T04:53:40.708" v="175" actId="478"/>
          <ac:grpSpMkLst>
            <pc:docMk/>
            <pc:sldMk cId="461616231" sldId="256"/>
            <ac:grpSpMk id="155" creationId="{7ECE67E6-8616-430F-8AFD-987AAE4C6497}"/>
          </ac:grpSpMkLst>
        </pc:grpChg>
        <pc:grpChg chg="del">
          <ac:chgData name="imai-saoki-sp@ynu.jp" userId="3d56e30a-02cc-4e74-bac0-27c813513d9e" providerId="ADAL" clId="{37FEC8A0-C85B-4EB6-8B58-516ED0898D47}" dt="2023-05-10T04:53:40.708" v="175" actId="478"/>
          <ac:grpSpMkLst>
            <pc:docMk/>
            <pc:sldMk cId="461616231" sldId="256"/>
            <ac:grpSpMk id="156" creationId="{2F6478A9-C05A-4FA3-A24A-9175E7C76AD3}"/>
          </ac:grpSpMkLst>
        </pc:grpChg>
        <pc:picChg chg="del">
          <ac:chgData name="imai-saoki-sp@ynu.jp" userId="3d56e30a-02cc-4e74-bac0-27c813513d9e" providerId="ADAL" clId="{37FEC8A0-C85B-4EB6-8B58-516ED0898D47}" dt="2023-05-10T04:53:47.659" v="176" actId="478"/>
          <ac:picMkLst>
            <pc:docMk/>
            <pc:sldMk cId="461616231" sldId="256"/>
            <ac:picMk id="3" creationId="{B582A3C1-3372-47E1-A717-8873ECF7476C}"/>
          </ac:picMkLst>
        </pc:picChg>
        <pc:picChg chg="del">
          <ac:chgData name="imai-saoki-sp@ynu.jp" userId="3d56e30a-02cc-4e74-bac0-27c813513d9e" providerId="ADAL" clId="{37FEC8A0-C85B-4EB6-8B58-516ED0898D47}" dt="2023-05-10T04:53:47.659" v="176" actId="478"/>
          <ac:picMkLst>
            <pc:docMk/>
            <pc:sldMk cId="461616231" sldId="256"/>
            <ac:picMk id="30" creationId="{9A085F1C-5AAC-4698-893E-1071A90BBF1C}"/>
          </ac:picMkLst>
        </pc:picChg>
        <pc:picChg chg="del">
          <ac:chgData name="imai-saoki-sp@ynu.jp" userId="3d56e30a-02cc-4e74-bac0-27c813513d9e" providerId="ADAL" clId="{37FEC8A0-C85B-4EB6-8B58-516ED0898D47}" dt="2023-05-10T04:53:40.708" v="175" actId="478"/>
          <ac:picMkLst>
            <pc:docMk/>
            <pc:sldMk cId="461616231" sldId="256"/>
            <ac:picMk id="270" creationId="{0B828F0E-A6CF-44A8-91C5-D8735F8199D4}"/>
          </ac:picMkLst>
        </pc:picChg>
        <pc:picChg chg="del">
          <ac:chgData name="imai-saoki-sp@ynu.jp" userId="3d56e30a-02cc-4e74-bac0-27c813513d9e" providerId="ADAL" clId="{37FEC8A0-C85B-4EB6-8B58-516ED0898D47}" dt="2023-05-10T04:53:55.856" v="177" actId="478"/>
          <ac:picMkLst>
            <pc:docMk/>
            <pc:sldMk cId="461616231" sldId="256"/>
            <ac:picMk id="450" creationId="{78C15C47-1D90-4DDD-967B-23AC5C9818AA}"/>
          </ac:picMkLst>
        </pc:picChg>
        <pc:picChg chg="del">
          <ac:chgData name="imai-saoki-sp@ynu.jp" userId="3d56e30a-02cc-4e74-bac0-27c813513d9e" providerId="ADAL" clId="{37FEC8A0-C85B-4EB6-8B58-516ED0898D47}" dt="2023-05-10T04:53:55.856" v="177" actId="478"/>
          <ac:picMkLst>
            <pc:docMk/>
            <pc:sldMk cId="461616231" sldId="256"/>
            <ac:picMk id="458" creationId="{0250F9EA-9019-4152-B6C5-A56407BA33AE}"/>
          </ac:picMkLst>
        </pc:picChg>
        <pc:picChg chg="del">
          <ac:chgData name="imai-saoki-sp@ynu.jp" userId="3d56e30a-02cc-4e74-bac0-27c813513d9e" providerId="ADAL" clId="{37FEC8A0-C85B-4EB6-8B58-516ED0898D47}" dt="2023-05-10T04:53:47.659" v="176" actId="478"/>
          <ac:picMkLst>
            <pc:docMk/>
            <pc:sldMk cId="461616231" sldId="256"/>
            <ac:picMk id="460" creationId="{42B0EC51-FBF7-407C-A52C-4AB05EF27589}"/>
          </ac:picMkLst>
        </pc:picChg>
        <pc:cxnChg chg="del">
          <ac:chgData name="imai-saoki-sp@ynu.jp" userId="3d56e30a-02cc-4e74-bac0-27c813513d9e" providerId="ADAL" clId="{37FEC8A0-C85B-4EB6-8B58-516ED0898D47}" dt="2023-05-10T04:53:40.708" v="175" actId="478"/>
          <ac:cxnSpMkLst>
            <pc:docMk/>
            <pc:sldMk cId="461616231" sldId="256"/>
            <ac:cxnSpMk id="271" creationId="{0B6E5971-AFC8-48A7-9190-CD898ED2265D}"/>
          </ac:cxnSpMkLst>
        </pc:cxnChg>
        <pc:cxnChg chg="del">
          <ac:chgData name="imai-saoki-sp@ynu.jp" userId="3d56e30a-02cc-4e74-bac0-27c813513d9e" providerId="ADAL" clId="{37FEC8A0-C85B-4EB6-8B58-516ED0898D47}" dt="2023-05-10T04:53:40.708" v="175" actId="478"/>
          <ac:cxnSpMkLst>
            <pc:docMk/>
            <pc:sldMk cId="461616231" sldId="256"/>
            <ac:cxnSpMk id="272" creationId="{BD304D6B-64B8-4A16-AB9D-E021ADD79ED2}"/>
          </ac:cxnSpMkLst>
        </pc:cxnChg>
        <pc:cxnChg chg="del">
          <ac:chgData name="imai-saoki-sp@ynu.jp" userId="3d56e30a-02cc-4e74-bac0-27c813513d9e" providerId="ADAL" clId="{37FEC8A0-C85B-4EB6-8B58-516ED0898D47}" dt="2023-05-10T04:53:40.708" v="175" actId="478"/>
          <ac:cxnSpMkLst>
            <pc:docMk/>
            <pc:sldMk cId="461616231" sldId="256"/>
            <ac:cxnSpMk id="273" creationId="{6365ECAB-7ACE-4403-85C1-F29D1E9E6E6D}"/>
          </ac:cxnSpMkLst>
        </pc:cxnChg>
        <pc:cxnChg chg="del">
          <ac:chgData name="imai-saoki-sp@ynu.jp" userId="3d56e30a-02cc-4e74-bac0-27c813513d9e" providerId="ADAL" clId="{37FEC8A0-C85B-4EB6-8B58-516ED0898D47}" dt="2023-05-10T04:53:40.708" v="175" actId="478"/>
          <ac:cxnSpMkLst>
            <pc:docMk/>
            <pc:sldMk cId="461616231" sldId="256"/>
            <ac:cxnSpMk id="428" creationId="{3C3211B4-5CEA-4E7D-A48D-0E4AA2D53E3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11132"/>
            <a:ext cx="25733931" cy="14914762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501064"/>
            <a:ext cx="22706410" cy="10343147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0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7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80848"/>
            <a:ext cx="6528093" cy="3630515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80848"/>
            <a:ext cx="19205838" cy="3630515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60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27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80331"/>
            <a:ext cx="26112371" cy="17820361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69280"/>
            <a:ext cx="26112371" cy="9371307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5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404240"/>
            <a:ext cx="12866966" cy="271817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404240"/>
            <a:ext cx="12866966" cy="271817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27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80857"/>
            <a:ext cx="26112371" cy="828047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501820"/>
            <a:ext cx="12807832" cy="5146780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48601"/>
            <a:ext cx="12807832" cy="230167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501820"/>
            <a:ext cx="12870909" cy="5146780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48601"/>
            <a:ext cx="12870909" cy="230167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45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94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6018"/>
            <a:ext cx="9764544" cy="9996064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8216"/>
            <a:ext cx="15326827" cy="30444362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52082"/>
            <a:ext cx="9764544" cy="23810073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57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6018"/>
            <a:ext cx="9764544" cy="9996064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8216"/>
            <a:ext cx="15326827" cy="30444362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52082"/>
            <a:ext cx="9764544" cy="23810073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26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80857"/>
            <a:ext cx="26112371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404240"/>
            <a:ext cx="26112371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706598"/>
            <a:ext cx="6811923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2E3E-13AF-4AC8-BEAC-8D53AE772C08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706598"/>
            <a:ext cx="10217884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706598"/>
            <a:ext cx="6811923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CA93-4FA6-4204-90DD-33916927E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58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6C8AAC1-D09E-4508-9EE1-2DCAA38D7267}"/>
              </a:ext>
            </a:extLst>
          </p:cNvPr>
          <p:cNvSpPr/>
          <p:nvPr/>
        </p:nvSpPr>
        <p:spPr>
          <a:xfrm>
            <a:off x="-1" y="0"/>
            <a:ext cx="30275213" cy="4464424"/>
          </a:xfrm>
          <a:prstGeom prst="rect">
            <a:avLst/>
          </a:prstGeom>
          <a:gradFill>
            <a:gsLst>
              <a:gs pos="9000">
                <a:schemeClr val="accent1">
                  <a:lumMod val="5000"/>
                  <a:lumOff val="95000"/>
                </a:schemeClr>
              </a:gs>
              <a:gs pos="20000">
                <a:schemeClr val="accent1">
                  <a:lumMod val="5000"/>
                  <a:lumOff val="95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F6697CC5-C039-4380-A058-F3C2AF5F7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274" y="41532443"/>
            <a:ext cx="7960659" cy="1384463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76D61E-FAED-44B6-9F3A-EE224DBC371C}"/>
              </a:ext>
            </a:extLst>
          </p:cNvPr>
          <p:cNvSpPr/>
          <p:nvPr/>
        </p:nvSpPr>
        <p:spPr>
          <a:xfrm>
            <a:off x="6745472" y="439159"/>
            <a:ext cx="16784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研究テーマ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CF5F2A21-697A-4C75-9DA8-AB35ECE5C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4176" y="2205317"/>
            <a:ext cx="24419858" cy="2011320"/>
          </a:xfrm>
        </p:spPr>
        <p:txBody>
          <a:bodyPr wrap="square">
            <a:spAutoFit/>
          </a:bodyPr>
          <a:lstStyle/>
          <a:p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○研究者氏名、共同研究者氏名</a:t>
            </a:r>
            <a:endParaRPr lang="en-US" altLang="zh-TW" sz="5400" baseline="3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所属、</a:t>
            </a:r>
            <a:r>
              <a:rPr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所属</a:t>
            </a:r>
            <a:endParaRPr lang="en-US" altLang="zh-TW" sz="5400" baseline="3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182AA7-E0AB-4B3E-9BB9-11CBFA989A41}"/>
              </a:ext>
            </a:extLst>
          </p:cNvPr>
          <p:cNvSpPr txBox="1"/>
          <p:nvPr/>
        </p:nvSpPr>
        <p:spPr>
          <a:xfrm>
            <a:off x="554796" y="4991030"/>
            <a:ext cx="3262432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6000" u="sng" dirty="0">
                <a:uFill>
                  <a:solidFill>
                    <a:schemeClr val="accent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研究背景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635B056-6A62-4EE4-9128-F2145BEA19C3}"/>
              </a:ext>
            </a:extLst>
          </p:cNvPr>
          <p:cNvSpPr txBox="1"/>
          <p:nvPr/>
        </p:nvSpPr>
        <p:spPr>
          <a:xfrm>
            <a:off x="15519242" y="4901157"/>
            <a:ext cx="3262432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6000" u="sng" dirty="0">
                <a:uFill>
                  <a:solidFill>
                    <a:schemeClr val="accent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実験方法</a:t>
            </a: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C091E791-A0DC-4E30-8F23-15A5D50E3341}"/>
              </a:ext>
            </a:extLst>
          </p:cNvPr>
          <p:cNvSpPr txBox="1"/>
          <p:nvPr/>
        </p:nvSpPr>
        <p:spPr>
          <a:xfrm>
            <a:off x="683717" y="17012088"/>
            <a:ext cx="1723549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6000" u="sng" dirty="0">
                <a:uFill>
                  <a:solidFill>
                    <a:schemeClr val="accent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結果</a:t>
            </a:r>
          </a:p>
        </p:txBody>
      </p:sp>
      <p:sp>
        <p:nvSpPr>
          <p:cNvPr id="405" name="テキスト ボックス 404">
            <a:extLst>
              <a:ext uri="{FF2B5EF4-FFF2-40B4-BE49-F238E27FC236}">
                <a16:creationId xmlns:a16="http://schemas.microsoft.com/office/drawing/2014/main" id="{1AB21A13-9D27-4E0D-A944-0DF4178E00C1}"/>
              </a:ext>
            </a:extLst>
          </p:cNvPr>
          <p:cNvSpPr txBox="1"/>
          <p:nvPr/>
        </p:nvSpPr>
        <p:spPr>
          <a:xfrm>
            <a:off x="15523512" y="35740827"/>
            <a:ext cx="5968301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6000" u="sng" dirty="0">
                <a:uFill>
                  <a:solidFill>
                    <a:schemeClr val="accent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まとめ・今後の課題</a:t>
            </a:r>
          </a:p>
        </p:txBody>
      </p:sp>
    </p:spTree>
    <p:extLst>
      <p:ext uri="{BB962C8B-B14F-4D97-AF65-F5344CB8AC3E}">
        <p14:creationId xmlns:p14="http://schemas.microsoft.com/office/powerpoint/2010/main" val="46161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F4ACFACF1D4CC468151187320026DAD" ma:contentTypeVersion="14" ma:contentTypeDescription="新しいドキュメントを作成します。" ma:contentTypeScope="" ma:versionID="177aad8f1feaf7e700c88d9fc4dacbde">
  <xsd:schema xmlns:xsd="http://www.w3.org/2001/XMLSchema" xmlns:xs="http://www.w3.org/2001/XMLSchema" xmlns:p="http://schemas.microsoft.com/office/2006/metadata/properties" xmlns:ns3="f5e007ae-47f4-4284-978d-0ad0a65dfd96" xmlns:ns4="a1ada8a3-a96e-40c0-b9aa-9a27af8bfad6" targetNamespace="http://schemas.microsoft.com/office/2006/metadata/properties" ma:root="true" ma:fieldsID="a020dacacf6e74b07a3a7adb2a64762e" ns3:_="" ns4:_="">
    <xsd:import namespace="f5e007ae-47f4-4284-978d-0ad0a65dfd96"/>
    <xsd:import namespace="a1ada8a3-a96e-40c0-b9aa-9a27af8bfa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007ae-47f4-4284-978d-0ad0a65df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da8a3-a96e-40c0-b9aa-9a27af8bfad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D6717B-DA3F-4297-A86D-CCF3535AB2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e007ae-47f4-4284-978d-0ad0a65dfd96"/>
    <ds:schemaRef ds:uri="a1ada8a3-a96e-40c0-b9aa-9a27af8bfa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FF310-CD51-4EBF-8674-1AAFCF72C6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1B9DD7-89C3-470A-B3F4-98C7EBCB5FD2}">
  <ds:schemaRefs>
    <ds:schemaRef ds:uri="http://schemas.microsoft.com/office/2006/metadata/properties"/>
    <ds:schemaRef ds:uri="http://purl.org/dc/dcmitype/"/>
    <ds:schemaRef ds:uri="a1ada8a3-a96e-40c0-b9aa-9a27af8bfad6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f5e007ae-47f4-4284-978d-0ad0a65dfd9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24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YNLAB-OY</dc:creator>
  <cp:lastModifiedBy>imai-saoki-sp@ynu.jp</cp:lastModifiedBy>
  <cp:revision>47</cp:revision>
  <dcterms:created xsi:type="dcterms:W3CDTF">2022-07-19T06:37:49Z</dcterms:created>
  <dcterms:modified xsi:type="dcterms:W3CDTF">2023-05-10T04:54:32Z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0x010100CF4ACFACF1D4CC468151187320026DAD</vt:lpwstr>
  </property>
</Properties>
</file>