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9" autoAdjust="0"/>
    <p:restoredTop sz="94660"/>
  </p:normalViewPr>
  <p:slideViewPr>
    <p:cSldViewPr snapToGrid="0">
      <p:cViewPr varScale="1">
        <p:scale>
          <a:sx n="24" d="100"/>
          <a:sy n="24" d="100"/>
        </p:scale>
        <p:origin x="406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  <a:prstGeom prst="rect">
            <a:avLst/>
          </a:prstGeom>
        </p:spPr>
        <p:txBody>
          <a:bodyPr anchor="b"/>
          <a:lstStyle>
            <a:lvl1pPr algn="ctr"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4047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87418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782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8837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986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2347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8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98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0683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1546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9782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  <a:prstGeom prst="rect">
            <a:avLst/>
          </a:prstGeom>
        </p:spPr>
        <p:txBody>
          <a:bodyPr anchor="b"/>
          <a:lstStyle>
            <a:lvl1pPr>
              <a:defRPr sz="1059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5872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7637087"/>
            <a:ext cx="26112371" cy="309160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6B3837F-419C-4A70-94A5-0F3DB66D0496}" type="datetimeFigureOut">
              <a:rPr kumimoji="1" lang="ja-JP" altLang="en-US" smtClean="0"/>
              <a:t>2024/4/10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5DF0C1B-36D9-467A-B252-BF8552D0155A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2" name="長方形 10">
            <a:extLst>
              <a:ext uri="{FF2B5EF4-FFF2-40B4-BE49-F238E27FC236}">
                <a16:creationId xmlns:a16="http://schemas.microsoft.com/office/drawing/2014/main" id="{4944DD03-1B27-8F1F-3242-C1AEFC9C6B86}"/>
              </a:ext>
            </a:extLst>
          </p:cNvPr>
          <p:cNvSpPr/>
          <p:nvPr userDrawn="1"/>
        </p:nvSpPr>
        <p:spPr>
          <a:xfrm>
            <a:off x="-5026" y="4250649"/>
            <a:ext cx="30275990" cy="3089951"/>
          </a:xfrm>
          <a:prstGeom prst="rect">
            <a:avLst/>
          </a:prstGeom>
          <a:gradFill flip="none" rotWithShape="1">
            <a:gsLst>
              <a:gs pos="97000">
                <a:srgbClr val="00B0F0">
                  <a:alpha val="50000"/>
                </a:srgbClr>
              </a:gs>
              <a:gs pos="0">
                <a:srgbClr val="3B2CAC">
                  <a:alpha val="84706"/>
                </a:srgbClr>
              </a:gs>
            </a:gsLst>
            <a:lin ang="0" scaled="1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pic>
        <p:nvPicPr>
          <p:cNvPr id="29" name="図 28" descr="屋外, 建物, ストリート, 道路 が含まれている画像&#10;&#10;自動的に生成された説明">
            <a:extLst>
              <a:ext uri="{FF2B5EF4-FFF2-40B4-BE49-F238E27FC236}">
                <a16:creationId xmlns:a16="http://schemas.microsoft.com/office/drawing/2014/main" id="{36D2C6D5-1461-5869-A77C-21D83D0A82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20475" y="1"/>
            <a:ext cx="30276000" cy="3954162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712BC6E7-28CD-5881-282D-4A5B8E3E7D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/>
          <a:srcRect t="20687" r="1458"/>
          <a:stretch/>
        </p:blipFill>
        <p:spPr>
          <a:xfrm>
            <a:off x="-5026" y="58536"/>
            <a:ext cx="30276000" cy="419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530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kumimoji="1"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kumimoji="1"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kumimoji="1"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2">
            <a:extLst>
              <a:ext uri="{FF2B5EF4-FFF2-40B4-BE49-F238E27FC236}">
                <a16:creationId xmlns:a16="http://schemas.microsoft.com/office/drawing/2014/main" id="{924BB7E0-E594-490B-239F-48BABF651887}"/>
              </a:ext>
            </a:extLst>
          </p:cNvPr>
          <p:cNvSpPr txBox="1"/>
          <p:nvPr/>
        </p:nvSpPr>
        <p:spPr>
          <a:xfrm>
            <a:off x="5421122" y="4299687"/>
            <a:ext cx="19423704" cy="2970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>
                <a:solidFill>
                  <a:schemeClr val="bg1"/>
                </a:solidFill>
              </a:rPr>
              <a:t>PRESENTATION</a:t>
            </a:r>
            <a:r>
              <a:rPr lang="en-US" sz="11500" dirty="0">
                <a:solidFill>
                  <a:schemeClr val="bg1"/>
                </a:solidFill>
              </a:rPr>
              <a:t> TITLE</a:t>
            </a:r>
          </a:p>
          <a:p>
            <a:pPr algn="ctr"/>
            <a:r>
              <a:rPr lang="en-US" sz="6600" dirty="0">
                <a:solidFill>
                  <a:schemeClr val="bg1"/>
                </a:solidFill>
              </a:rPr>
              <a:t>Speaker 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070274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</Words>
  <Application>Microsoft Office PowerPoint</Application>
  <PresentationFormat>ユーザー設定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Meiryo UI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2024-04-10T00:56:20Z</dcterms:created>
  <dcterms:modified xsi:type="dcterms:W3CDTF">2024-04-10T01:53:50Z</dcterms:modified>
</cp:coreProperties>
</file>