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79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滝田 亘" userId="316c63e4-7ac8-48e3-964d-b2b1fde7191d" providerId="ADAL" clId="{97A32B47-0566-4EC0-B41A-8A2FABB24E87}"/>
    <pc:docChg chg="custSel addSld modSld modMainMaster">
      <pc:chgData name="滝田 亘" userId="316c63e4-7ac8-48e3-964d-b2b1fde7191d" providerId="ADAL" clId="{97A32B47-0566-4EC0-B41A-8A2FABB24E87}" dt="2026-09-01T04:04:55.872" v="1082" actId="20577"/>
      <pc:docMkLst>
        <pc:docMk/>
      </pc:docMkLst>
      <pc:sldChg chg="addSp delSp modSp new mod">
        <pc:chgData name="滝田 亘" userId="316c63e4-7ac8-48e3-964d-b2b1fde7191d" providerId="ADAL" clId="{97A32B47-0566-4EC0-B41A-8A2FABB24E87}" dt="2026-09-01T04:04:55.872" v="1082" actId="20577"/>
        <pc:sldMkLst>
          <pc:docMk/>
          <pc:sldMk cId="2847189632" sldId="256"/>
        </pc:sldMkLst>
        <pc:spChg chg="add del mod">
          <ac:chgData name="滝田 亘" userId="316c63e4-7ac8-48e3-964d-b2b1fde7191d" providerId="ADAL" clId="{97A32B47-0566-4EC0-B41A-8A2FABB24E87}" dt="2026-09-01T00:55:08.019" v="238" actId="478"/>
          <ac:spMkLst>
            <pc:docMk/>
            <pc:sldMk cId="2847189632" sldId="256"/>
            <ac:spMk id="2" creationId="{9C80DEC4-FA0C-610E-092D-2EAD5B0A6EE8}"/>
          </ac:spMkLst>
        </pc:spChg>
        <pc:spChg chg="add mod">
          <ac:chgData name="滝田 亘" userId="316c63e4-7ac8-48e3-964d-b2b1fde7191d" providerId="ADAL" clId="{97A32B47-0566-4EC0-B41A-8A2FABB24E87}" dt="2026-09-01T04:04:55.872" v="1082" actId="20577"/>
          <ac:spMkLst>
            <pc:docMk/>
            <pc:sldMk cId="2847189632" sldId="256"/>
            <ac:spMk id="4" creationId="{8022208C-443F-82DC-9505-23BFEB58FCCE}"/>
          </ac:spMkLst>
        </pc:spChg>
        <pc:graphicFrameChg chg="add del mod modGraphic">
          <ac:chgData name="滝田 亘" userId="316c63e4-7ac8-48e3-964d-b2b1fde7191d" providerId="ADAL" clId="{97A32B47-0566-4EC0-B41A-8A2FABB24E87}" dt="2026-08-31T03:58:13.789" v="78" actId="478"/>
          <ac:graphicFrameMkLst>
            <pc:docMk/>
            <pc:sldMk cId="2847189632" sldId="256"/>
            <ac:graphicFrameMk id="2" creationId="{7EF4819D-3C8E-234D-193A-E04FAA02BDAE}"/>
          </ac:graphicFrameMkLst>
        </pc:graphicFrameChg>
        <pc:graphicFrameChg chg="add mod modGraphic">
          <ac:chgData name="滝田 亘" userId="316c63e4-7ac8-48e3-964d-b2b1fde7191d" providerId="ADAL" clId="{97A32B47-0566-4EC0-B41A-8A2FABB24E87}" dt="2026-09-01T03:46:21.346" v="768" actId="14734"/>
          <ac:graphicFrameMkLst>
            <pc:docMk/>
            <pc:sldMk cId="2847189632" sldId="256"/>
            <ac:graphicFrameMk id="3" creationId="{AC89C7AA-B581-5ADF-738D-1D5502AF9151}"/>
          </ac:graphicFrameMkLst>
        </pc:graphicFrameChg>
      </pc:sldChg>
      <pc:sldMasterChg chg="modSldLayout">
        <pc:chgData name="滝田 亘" userId="316c63e4-7ac8-48e3-964d-b2b1fde7191d" providerId="ADAL" clId="{97A32B47-0566-4EC0-B41A-8A2FABB24E87}" dt="2026-09-01T03:45:44.973" v="739" actId="20577"/>
        <pc:sldMasterMkLst>
          <pc:docMk/>
          <pc:sldMasterMk cId="2130419976" sldId="2147483660"/>
        </pc:sldMasterMkLst>
        <pc:sldLayoutChg chg="addSp delSp modSp mod">
          <pc:chgData name="滝田 亘" userId="316c63e4-7ac8-48e3-964d-b2b1fde7191d" providerId="ADAL" clId="{97A32B47-0566-4EC0-B41A-8A2FABB24E87}" dt="2026-09-01T03:45:44.973" v="739" actId="20577"/>
          <pc:sldLayoutMkLst>
            <pc:docMk/>
            <pc:sldMasterMk cId="2130419976" sldId="2147483660"/>
            <pc:sldLayoutMk cId="1933323652" sldId="2147483667"/>
          </pc:sldLayoutMkLst>
          <pc:spChg chg="del">
            <ac:chgData name="滝田 亘" userId="316c63e4-7ac8-48e3-964d-b2b1fde7191d" providerId="ADAL" clId="{97A32B47-0566-4EC0-B41A-8A2FABB24E87}" dt="2026-08-31T03:54:58.593" v="1" actId="478"/>
            <ac:spMkLst>
              <pc:docMk/>
              <pc:sldMasterMk cId="2130419976" sldId="2147483660"/>
              <pc:sldLayoutMk cId="1933323652" sldId="2147483667"/>
              <ac:spMk id="2" creationId="{00000000-0000-0000-0000-000000000000}"/>
            </ac:spMkLst>
          </pc:spChg>
          <pc:spChg chg="del">
            <ac:chgData name="滝田 亘" userId="316c63e4-7ac8-48e3-964d-b2b1fde7191d" providerId="ADAL" clId="{97A32B47-0566-4EC0-B41A-8A2FABB24E87}" dt="2026-08-31T03:54:58.593" v="1" actId="478"/>
            <ac:spMkLst>
              <pc:docMk/>
              <pc:sldMasterMk cId="2130419976" sldId="2147483660"/>
              <pc:sldLayoutMk cId="1933323652" sldId="2147483667"/>
              <ac:spMk id="3" creationId="{00000000-0000-0000-0000-000000000000}"/>
            </ac:spMkLst>
          </pc:spChg>
          <pc:spChg chg="del">
            <ac:chgData name="滝田 亘" userId="316c63e4-7ac8-48e3-964d-b2b1fde7191d" providerId="ADAL" clId="{97A32B47-0566-4EC0-B41A-8A2FABB24E87}" dt="2026-08-31T03:54:58.593" v="1" actId="478"/>
            <ac:spMkLst>
              <pc:docMk/>
              <pc:sldMasterMk cId="2130419976" sldId="2147483660"/>
              <pc:sldLayoutMk cId="1933323652" sldId="2147483667"/>
              <ac:spMk id="4" creationId="{00000000-0000-0000-0000-000000000000}"/>
            </ac:spMkLst>
          </pc:spChg>
          <pc:spChg chg="add mod">
            <ac:chgData name="滝田 亘" userId="316c63e4-7ac8-48e3-964d-b2b1fde7191d" providerId="ADAL" clId="{97A32B47-0566-4EC0-B41A-8A2FABB24E87}" dt="2026-09-01T03:45:44.973" v="739" actId="20577"/>
            <ac:spMkLst>
              <pc:docMk/>
              <pc:sldMasterMk cId="2130419976" sldId="2147483660"/>
              <pc:sldLayoutMk cId="1933323652" sldId="2147483667"/>
              <ac:spMk id="6" creationId="{3D80E167-005D-8C67-1E84-A88B1ADBE70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142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0207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030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8199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27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2460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3692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258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D80E167-005D-8C67-1E84-A88B1ADBE701}"/>
              </a:ext>
            </a:extLst>
          </p:cNvPr>
          <p:cNvSpPr txBox="1"/>
          <p:nvPr userDrawn="1"/>
        </p:nvSpPr>
        <p:spPr>
          <a:xfrm>
            <a:off x="9236" y="-4556"/>
            <a:ext cx="628073" cy="26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dirty="0"/>
              <a:t>Form</a:t>
            </a:r>
            <a:r>
              <a:rPr lang="ja-JP" altLang="en-US" sz="1100" dirty="0"/>
              <a:t> </a:t>
            </a:r>
            <a:r>
              <a:rPr lang="en-US" altLang="ja-JP" sz="1100" dirty="0"/>
              <a:t>3</a:t>
            </a:r>
            <a:endParaRPr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3332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6116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718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E0866F-D46D-4F23-A125-CD49251DF2D6}" type="datetimeFigureOut">
              <a:rPr kumimoji="1" lang="ja-JP" altLang="en-US" smtClean="0"/>
              <a:t>2026/9/1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3211B1-2FB4-40E8-8A1B-054B7C3A42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41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C89C7AA-B581-5ADF-738D-1D5502AF9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168205"/>
              </p:ext>
            </p:extLst>
          </p:nvPr>
        </p:nvGraphicFramePr>
        <p:xfrm>
          <a:off x="609600" y="106788"/>
          <a:ext cx="912433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194">
                  <a:extLst>
                    <a:ext uri="{9D8B030D-6E8A-4147-A177-3AD203B41FA5}">
                      <a16:colId xmlns:a16="http://schemas.microsoft.com/office/drawing/2014/main" val="750781184"/>
                    </a:ext>
                  </a:extLst>
                </a:gridCol>
                <a:gridCol w="7846143">
                  <a:extLst>
                    <a:ext uri="{9D8B030D-6E8A-4147-A177-3AD203B41FA5}">
                      <a16:colId xmlns:a16="http://schemas.microsoft.com/office/drawing/2014/main" val="542806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Proposal Title</a:t>
                      </a:r>
                      <a:endParaRPr kumimoji="1" lang="ja-JP" altLang="en-US" sz="140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58093"/>
                  </a:ext>
                </a:extLst>
              </a:tr>
            </a:tbl>
          </a:graphicData>
        </a:graphic>
      </p:graphicFrame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8022208C-443F-82DC-9505-23BFEB58FCCE}"/>
              </a:ext>
            </a:extLst>
          </p:cNvPr>
          <p:cNvSpPr/>
          <p:nvPr/>
        </p:nvSpPr>
        <p:spPr>
          <a:xfrm>
            <a:off x="1336779" y="1364227"/>
            <a:ext cx="7610168" cy="3030792"/>
          </a:xfrm>
          <a:prstGeom prst="roundRect">
            <a:avLst>
              <a:gd name="adj" fmla="val 10387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en-US" altLang="ja-JP" sz="1400" u="sng" dirty="0">
                <a:solidFill>
                  <a:schemeClr val="tx1"/>
                </a:solidFill>
              </a:rPr>
              <a:t>Instructions for Completing Form 3 (Proposal Summary)</a:t>
            </a:r>
          </a:p>
          <a:p>
            <a:endParaRPr kumimoji="1"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Please enter the title of your proposal in the box above. Also, please describe a summary of your proposal in a way that clearly conveys its full scope.</a:t>
            </a:r>
          </a:p>
          <a:p>
            <a:endParaRPr kumimoji="1"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Please avoid to use too tiny text for better readability when it is printed and displayed. Using 12pt or larger</a:t>
            </a:r>
            <a:r>
              <a:rPr kumimoji="1" lang="ja-JP" altLang="en-US" sz="1400" dirty="0">
                <a:solidFill>
                  <a:schemeClr val="tx1"/>
                </a:solidFill>
              </a:rPr>
              <a:t> </a:t>
            </a:r>
            <a:r>
              <a:rPr kumimoji="1" lang="en-US" altLang="ja-JP" sz="1400" dirty="0">
                <a:solidFill>
                  <a:schemeClr val="tx1"/>
                </a:solidFill>
              </a:rPr>
              <a:t>font size is</a:t>
            </a:r>
            <a:r>
              <a:rPr kumimoji="1" lang="ja-JP" altLang="en-US" sz="1400" dirty="0">
                <a:solidFill>
                  <a:schemeClr val="tx1"/>
                </a:solidFill>
              </a:rPr>
              <a:t> </a:t>
            </a:r>
            <a:r>
              <a:rPr kumimoji="1" lang="en-US" altLang="ja-JP" sz="1400" dirty="0">
                <a:solidFill>
                  <a:schemeClr val="tx1"/>
                </a:solidFill>
              </a:rPr>
              <a:t>recommend.</a:t>
            </a:r>
          </a:p>
          <a:p>
            <a:endParaRPr kumimoji="1"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There are no specific layout requirements, but please avoid bulleted simple text lists and incorporate diagrams, graphs, and tables as appropriate.</a:t>
            </a:r>
          </a:p>
          <a:p>
            <a:endParaRPr kumimoji="1"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>
                <a:solidFill>
                  <a:schemeClr val="tx1"/>
                </a:solidFill>
              </a:rPr>
              <a:t> Please submit the described this form as a PDF file. You can use any applications to make this form if it is a single A4 landscape page  that includes the “Proposal Title” field.</a:t>
            </a:r>
          </a:p>
        </p:txBody>
      </p:sp>
    </p:spTree>
    <p:extLst>
      <p:ext uri="{BB962C8B-B14F-4D97-AF65-F5344CB8AC3E}">
        <p14:creationId xmlns:p14="http://schemas.microsoft.com/office/powerpoint/2010/main" val="2847189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377</TotalTime>
  <Words>131</Words>
  <Application>Microsoft Office PowerPoint</Application>
  <PresentationFormat>A4 210 x 297 mm</PresentationFormat>
  <Paragraphs>10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滝田 亘</dc:creator>
  <cp:lastModifiedBy>滝田 亘</cp:lastModifiedBy>
  <cp:revision>1</cp:revision>
  <dcterms:created xsi:type="dcterms:W3CDTF">2026-08-31T03:52:02Z</dcterms:created>
  <dcterms:modified xsi:type="dcterms:W3CDTF">2026-09-01T04:05:22Z</dcterms:modified>
</cp:coreProperties>
</file>