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79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滝田 亘" userId="316c63e4-7ac8-48e3-964d-b2b1fde7191d" providerId="ADAL" clId="{97A32B47-0566-4EC0-B41A-8A2FABB24E87}"/>
    <pc:docChg chg="custSel addSld modSld modMainMaster">
      <pc:chgData name="滝田 亘" userId="316c63e4-7ac8-48e3-964d-b2b1fde7191d" providerId="ADAL" clId="{97A32B47-0566-4EC0-B41A-8A2FABB24E87}" dt="2026-09-01T04:31:29.643" v="833" actId="20577"/>
      <pc:docMkLst>
        <pc:docMk/>
      </pc:docMkLst>
      <pc:sldChg chg="addSp delSp modSp new mod">
        <pc:chgData name="滝田 亘" userId="316c63e4-7ac8-48e3-964d-b2b1fde7191d" providerId="ADAL" clId="{97A32B47-0566-4EC0-B41A-8A2FABB24E87}" dt="2026-09-01T04:31:29.643" v="833" actId="20577"/>
        <pc:sldMkLst>
          <pc:docMk/>
          <pc:sldMk cId="2847189632" sldId="256"/>
        </pc:sldMkLst>
        <pc:spChg chg="add del mod">
          <ac:chgData name="滝田 亘" userId="316c63e4-7ac8-48e3-964d-b2b1fde7191d" providerId="ADAL" clId="{97A32B47-0566-4EC0-B41A-8A2FABB24E87}" dt="2026-09-01T00:55:08.019" v="238" actId="478"/>
          <ac:spMkLst>
            <pc:docMk/>
            <pc:sldMk cId="2847189632" sldId="256"/>
            <ac:spMk id="2" creationId="{9C80DEC4-FA0C-610E-092D-2EAD5B0A6EE8}"/>
          </ac:spMkLst>
        </pc:spChg>
        <pc:spChg chg="add mod">
          <ac:chgData name="滝田 亘" userId="316c63e4-7ac8-48e3-964d-b2b1fde7191d" providerId="ADAL" clId="{97A32B47-0566-4EC0-B41A-8A2FABB24E87}" dt="2026-09-01T04:31:29.643" v="833" actId="20577"/>
          <ac:spMkLst>
            <pc:docMk/>
            <pc:sldMk cId="2847189632" sldId="256"/>
            <ac:spMk id="4" creationId="{8022208C-443F-82DC-9505-23BFEB58FCCE}"/>
          </ac:spMkLst>
        </pc:spChg>
        <pc:graphicFrameChg chg="add del mod modGraphic">
          <ac:chgData name="滝田 亘" userId="316c63e4-7ac8-48e3-964d-b2b1fde7191d" providerId="ADAL" clId="{97A32B47-0566-4EC0-B41A-8A2FABB24E87}" dt="2026-08-31T03:58:13.789" v="78" actId="478"/>
          <ac:graphicFrameMkLst>
            <pc:docMk/>
            <pc:sldMk cId="2847189632" sldId="256"/>
            <ac:graphicFrameMk id="2" creationId="{7EF4819D-3C8E-234D-193A-E04FAA02BDAE}"/>
          </ac:graphicFrameMkLst>
        </pc:graphicFrameChg>
        <pc:graphicFrameChg chg="add mod modGraphic">
          <ac:chgData name="滝田 亘" userId="316c63e4-7ac8-48e3-964d-b2b1fde7191d" providerId="ADAL" clId="{97A32B47-0566-4EC0-B41A-8A2FABB24E87}" dt="2026-08-31T04:01:41.465" v="116" actId="1038"/>
          <ac:graphicFrameMkLst>
            <pc:docMk/>
            <pc:sldMk cId="2847189632" sldId="256"/>
            <ac:graphicFrameMk id="3" creationId="{AC89C7AA-B581-5ADF-738D-1D5502AF9151}"/>
          </ac:graphicFrameMkLst>
        </pc:graphicFrameChg>
      </pc:sldChg>
      <pc:sldMasterChg chg="modSldLayout">
        <pc:chgData name="滝田 亘" userId="316c63e4-7ac8-48e3-964d-b2b1fde7191d" providerId="ADAL" clId="{97A32B47-0566-4EC0-B41A-8A2FABB24E87}" dt="2026-08-31T03:56:13.543" v="74" actId="1038"/>
        <pc:sldMasterMkLst>
          <pc:docMk/>
          <pc:sldMasterMk cId="2130419976" sldId="2147483660"/>
        </pc:sldMasterMkLst>
        <pc:sldLayoutChg chg="addSp delSp modSp mod">
          <pc:chgData name="滝田 亘" userId="316c63e4-7ac8-48e3-964d-b2b1fde7191d" providerId="ADAL" clId="{97A32B47-0566-4EC0-B41A-8A2FABB24E87}" dt="2026-08-31T03:56:13.543" v="74" actId="1038"/>
          <pc:sldLayoutMkLst>
            <pc:docMk/>
            <pc:sldMasterMk cId="2130419976" sldId="2147483660"/>
            <pc:sldLayoutMk cId="1933323652" sldId="2147483667"/>
          </pc:sldLayoutMkLst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2" creationId="{00000000-0000-0000-0000-000000000000}"/>
            </ac:spMkLst>
          </pc:spChg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3" creationId="{00000000-0000-0000-0000-000000000000}"/>
            </ac:spMkLst>
          </pc:spChg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4" creationId="{00000000-0000-0000-0000-000000000000}"/>
            </ac:spMkLst>
          </pc:spChg>
          <pc:spChg chg="add mod">
            <ac:chgData name="滝田 亘" userId="316c63e4-7ac8-48e3-964d-b2b1fde7191d" providerId="ADAL" clId="{97A32B47-0566-4EC0-B41A-8A2FABB24E87}" dt="2026-08-31T03:56:13.543" v="74" actId="1038"/>
            <ac:spMkLst>
              <pc:docMk/>
              <pc:sldMasterMk cId="2130419976" sldId="2147483660"/>
              <pc:sldLayoutMk cId="1933323652" sldId="2147483667"/>
              <ac:spMk id="6" creationId="{3D80E167-005D-8C67-1E84-A88B1ADBE70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42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207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03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19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27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246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369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258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D80E167-005D-8C67-1E84-A88B1ADBE701}"/>
              </a:ext>
            </a:extLst>
          </p:cNvPr>
          <p:cNvSpPr txBox="1"/>
          <p:nvPr userDrawn="1"/>
        </p:nvSpPr>
        <p:spPr>
          <a:xfrm>
            <a:off x="9236" y="-4555"/>
            <a:ext cx="57265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dirty="0"/>
              <a:t>様式</a:t>
            </a:r>
            <a:r>
              <a:rPr lang="en-US" altLang="ja-JP" sz="1100" dirty="0"/>
              <a:t>3</a:t>
            </a:r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3332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6116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718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41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C89C7AA-B581-5ADF-738D-1D5502AF9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68069"/>
              </p:ext>
            </p:extLst>
          </p:nvPr>
        </p:nvGraphicFramePr>
        <p:xfrm>
          <a:off x="549788" y="106788"/>
          <a:ext cx="91841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485">
                  <a:extLst>
                    <a:ext uri="{9D8B030D-6E8A-4147-A177-3AD203B41FA5}">
                      <a16:colId xmlns:a16="http://schemas.microsoft.com/office/drawing/2014/main" val="750781184"/>
                    </a:ext>
                  </a:extLst>
                </a:gridCol>
                <a:gridCol w="7639665">
                  <a:extLst>
                    <a:ext uri="{9D8B030D-6E8A-4147-A177-3AD203B41FA5}">
                      <a16:colId xmlns:a16="http://schemas.microsoft.com/office/drawing/2014/main" val="542806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提案のタイトル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58093"/>
                  </a:ext>
                </a:extLst>
              </a:tr>
            </a:tbl>
          </a:graphicData>
        </a:graphic>
      </p:graphicFrame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8022208C-443F-82DC-9505-23BFEB58FCCE}"/>
              </a:ext>
            </a:extLst>
          </p:cNvPr>
          <p:cNvSpPr/>
          <p:nvPr/>
        </p:nvSpPr>
        <p:spPr>
          <a:xfrm>
            <a:off x="1336779" y="1364227"/>
            <a:ext cx="7610168" cy="2499850"/>
          </a:xfrm>
          <a:prstGeom prst="roundRect">
            <a:avLst>
              <a:gd name="adj" fmla="val 10387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1400" dirty="0">
                <a:solidFill>
                  <a:schemeClr val="tx1"/>
                </a:solidFill>
              </a:rPr>
              <a:t>様式３（提案概要）の記入について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endParaRPr kumimoji="1" lang="ja-JP" altLang="en-US" sz="1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ja-JP" altLang="en-US" sz="1400" dirty="0">
                <a:solidFill>
                  <a:schemeClr val="tx1"/>
                </a:solidFill>
              </a:rPr>
              <a:t>上の枠内に提案のタイトルを記入して下さい。また、提案の全容が伝わるよう工夫して提案の概要を記載して下さい。</a:t>
            </a:r>
            <a:endParaRPr kumimoji="1" lang="en-US" altLang="ja-JP" sz="1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ja-JP" altLang="en-US" sz="1400" dirty="0">
                <a:solidFill>
                  <a:schemeClr val="tx1"/>
                </a:solidFill>
              </a:rPr>
              <a:t>印刷時や画面上でも視認できるよう、小さすぎる文字は避けて下さい。フォントサイズは「</a:t>
            </a:r>
            <a:r>
              <a:rPr kumimoji="1" lang="en-US" altLang="ja-JP" sz="1400" dirty="0">
                <a:solidFill>
                  <a:schemeClr val="tx1"/>
                </a:solidFill>
              </a:rPr>
              <a:t>12pt</a:t>
            </a:r>
            <a:r>
              <a:rPr kumimoji="1" lang="ja-JP" altLang="en-US" sz="1400" dirty="0">
                <a:solidFill>
                  <a:schemeClr val="tx1"/>
                </a:solidFill>
              </a:rPr>
              <a:t>以上」を推奨します。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ja-JP" altLang="en-US" sz="1400" dirty="0">
                <a:solidFill>
                  <a:schemeClr val="tx1"/>
                </a:solidFill>
              </a:rPr>
              <a:t>レイアウトの指定はありませんが、文字だけの箇条書きを避け、図解、グラフ、表などを適度に取り入れて下さい。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ja-JP" altLang="en-US" sz="1400" dirty="0">
                <a:solidFill>
                  <a:schemeClr val="tx1"/>
                </a:solidFill>
              </a:rPr>
              <a:t>提出は</a:t>
            </a:r>
            <a:r>
              <a:rPr kumimoji="1" lang="en-US" altLang="ja-JP" sz="1400" dirty="0">
                <a:solidFill>
                  <a:schemeClr val="tx1"/>
                </a:solidFill>
              </a:rPr>
              <a:t>PDF</a:t>
            </a:r>
            <a:r>
              <a:rPr kumimoji="1" lang="ja-JP" altLang="en-US" sz="1400" dirty="0">
                <a:solidFill>
                  <a:schemeClr val="tx1"/>
                </a:solidFill>
              </a:rPr>
              <a:t>ファイルでお願いします。 尚、</a:t>
            </a:r>
            <a:r>
              <a:rPr kumimoji="1" lang="en-US" altLang="ja-JP" sz="1400" dirty="0">
                <a:solidFill>
                  <a:schemeClr val="tx1"/>
                </a:solidFill>
              </a:rPr>
              <a:t>A4</a:t>
            </a:r>
            <a:r>
              <a:rPr kumimoji="1" lang="ja-JP" altLang="en-US" sz="1400" dirty="0">
                <a:solidFill>
                  <a:schemeClr val="tx1"/>
                </a:solidFill>
              </a:rPr>
              <a:t>横</a:t>
            </a:r>
            <a:r>
              <a:rPr kumimoji="1" lang="en-US" altLang="ja-JP" sz="1400" dirty="0">
                <a:solidFill>
                  <a:schemeClr val="tx1"/>
                </a:solidFill>
              </a:rPr>
              <a:t>1</a:t>
            </a:r>
            <a:r>
              <a:rPr kumimoji="1" lang="ja-JP" altLang="en-US" sz="1400" dirty="0">
                <a:solidFill>
                  <a:schemeClr val="tx1"/>
                </a:solidFill>
              </a:rPr>
              <a:t>枚で「提案のタイトル」の記入部分が入っていれば、</a:t>
            </a:r>
            <a:r>
              <a:rPr kumimoji="1" lang="en-US" altLang="ja-JP" sz="1400" dirty="0">
                <a:solidFill>
                  <a:schemeClr val="tx1"/>
                </a:solidFill>
              </a:rPr>
              <a:t>PowerPoint</a:t>
            </a:r>
            <a:r>
              <a:rPr kumimoji="1" lang="ja-JP" altLang="en-US" sz="1400" dirty="0">
                <a:solidFill>
                  <a:schemeClr val="tx1"/>
                </a:solidFill>
              </a:rPr>
              <a:t>以外のアプリケーションを使って作成しても構いません。</a:t>
            </a:r>
          </a:p>
          <a:p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189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</TotalTime>
  <Words>133</Words>
  <Application>Microsoft Office PowerPoint</Application>
  <PresentationFormat>A4 210 x 297 mm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滝田 亘</dc:creator>
  <cp:lastModifiedBy>滝田 亘</cp:lastModifiedBy>
  <cp:revision>1</cp:revision>
  <dcterms:created xsi:type="dcterms:W3CDTF">2026-08-31T03:52:02Z</dcterms:created>
  <dcterms:modified xsi:type="dcterms:W3CDTF">2026-09-01T04:31:47Z</dcterms:modified>
</cp:coreProperties>
</file>