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80" autoAdjust="0"/>
    <p:restoredTop sz="94660"/>
  </p:normalViewPr>
  <p:slideViewPr>
    <p:cSldViewPr snapToGrid="0">
      <p:cViewPr varScale="1">
        <p:scale>
          <a:sx n="99" d="100"/>
          <a:sy n="99" d="100"/>
        </p:scale>
        <p:origin x="98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マスター字幕の書式設定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302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4730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45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4687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525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862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58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762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3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056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3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138BA-EDEB-424F-9BCB-9CAE2530C1D6}" type="datetimeFigureOut">
              <a:rPr kumimoji="1" lang="ja-JP" altLang="en-US" smtClean="0"/>
              <a:t>2018/3/18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5C9F-BEB9-49E4-A050-1D7D61EEBB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735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xxxx@xxx.yyy.zzz.j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xxxx@xxx.yyy.zzz.j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C41A05D-79A6-4898-8E17-BCAB8EE4E41E}"/>
              </a:ext>
            </a:extLst>
          </p:cNvPr>
          <p:cNvSpPr txBox="1"/>
          <p:nvPr/>
        </p:nvSpPr>
        <p:spPr>
          <a:xfrm>
            <a:off x="347215" y="651080"/>
            <a:ext cx="9313960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200" b="1" dirty="0"/>
              <a:t>            学術研究用</a:t>
            </a:r>
            <a:endParaRPr kumimoji="1" lang="en-US" altLang="ja-JP" sz="7200" b="1" dirty="0"/>
          </a:p>
          <a:p>
            <a:r>
              <a:rPr kumimoji="1" lang="ja-JP" altLang="en-US" sz="7200" b="1" dirty="0"/>
              <a:t>            カメラ撮影予定</a:t>
            </a:r>
            <a:endParaRPr kumimoji="1" lang="en-US" altLang="ja-JP" sz="7200" b="1" dirty="0"/>
          </a:p>
          <a:p>
            <a:r>
              <a:rPr kumimoji="1" lang="ja-JP" altLang="en-US" sz="3600" b="1" dirty="0"/>
              <a:t>                         〇〇年〇月〇日～</a:t>
            </a:r>
            <a:r>
              <a:rPr kumimoji="1" lang="en-US" altLang="ja-JP" sz="3600" b="1" dirty="0"/>
              <a:t>×</a:t>
            </a:r>
            <a:r>
              <a:rPr kumimoji="1" lang="ja-JP" altLang="en-US" sz="3600" b="1" dirty="0"/>
              <a:t>月</a:t>
            </a:r>
            <a:r>
              <a:rPr kumimoji="1" lang="en-US" altLang="ja-JP" sz="3600" b="1" dirty="0"/>
              <a:t>×</a:t>
            </a:r>
            <a:r>
              <a:rPr kumimoji="1" lang="ja-JP" altLang="en-US" sz="3600" b="1" dirty="0"/>
              <a:t>日</a:t>
            </a:r>
            <a:endParaRPr kumimoji="1" lang="en-US" altLang="ja-JP" sz="1200" b="1" dirty="0"/>
          </a:p>
          <a:p>
            <a:r>
              <a:rPr kumimoji="1" lang="en-US" altLang="ja-JP" sz="4000" b="1" dirty="0"/>
              <a:t>Camera for academic research in operation</a:t>
            </a:r>
            <a:endParaRPr kumimoji="1" lang="ja-JP" altLang="en-US" sz="40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DB83721-74AC-4514-9D07-E002A317F9AD}"/>
              </a:ext>
            </a:extLst>
          </p:cNvPr>
          <p:cNvSpPr txBox="1"/>
          <p:nvPr/>
        </p:nvSpPr>
        <p:spPr>
          <a:xfrm>
            <a:off x="0" y="155257"/>
            <a:ext cx="990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/>
              <a:t>（ポスター案  予告）</a:t>
            </a:r>
            <a:endParaRPr kumimoji="1" lang="ja-JP" altLang="en-US" sz="1100" b="1" dirty="0"/>
          </a:p>
        </p:txBody>
      </p:sp>
      <p:pic>
        <p:nvPicPr>
          <p:cNvPr id="12" name="Picture 2" descr="「CCTV」の画像検索結果">
            <a:extLst>
              <a:ext uri="{FF2B5EF4-FFF2-40B4-BE49-F238E27FC236}">
                <a16:creationId xmlns:a16="http://schemas.microsoft.com/office/drawing/2014/main" id="{4B6C9F85-F101-4508-BB16-F009929BA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3" y="852545"/>
            <a:ext cx="2528353" cy="252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6C8F989-65EA-4140-B815-6AF774B285A9}"/>
              </a:ext>
            </a:extLst>
          </p:cNvPr>
          <p:cNvSpPr txBox="1"/>
          <p:nvPr/>
        </p:nvSpPr>
        <p:spPr>
          <a:xfrm>
            <a:off x="671402" y="4106405"/>
            <a:ext cx="572464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研究題目：〇〇〇〇〇〇〇に関する研究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実施主体：〇〇大学、〇〇研究所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本研究への問い合わせ窓口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連絡先：☎  </a:t>
            </a:r>
            <a:r>
              <a:rPr kumimoji="1" lang="en-US" altLang="ja-JP" sz="2400" b="1" dirty="0"/>
              <a:t>0123-456-7890</a:t>
            </a:r>
          </a:p>
          <a:p>
            <a:r>
              <a:rPr kumimoji="1" lang="en-US" altLang="ja-JP" sz="2400" b="1" dirty="0"/>
              <a:t>                 </a:t>
            </a:r>
            <a:r>
              <a:rPr kumimoji="1" lang="ja-JP" altLang="en-US" sz="2400" b="1" dirty="0"/>
              <a:t>✉ </a:t>
            </a:r>
            <a:r>
              <a:rPr kumimoji="1" lang="en-US" altLang="ja-JP" sz="2400" b="1" dirty="0">
                <a:hlinkClick r:id="rId3"/>
              </a:rPr>
              <a:t>xxxx@xxx.yyy.zzz.jp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プライバシーポリシー：</a:t>
            </a:r>
            <a:endParaRPr kumimoji="1" lang="en-US" altLang="ja-JP" sz="2400" b="1" dirty="0"/>
          </a:p>
          <a:p>
            <a:r>
              <a:rPr kumimoji="1" lang="en-US" altLang="ja-JP" sz="2400" b="1" dirty="0"/>
              <a:t>http://xxx.yyy.zzz.jp/p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698C17A-CC26-44EC-902E-7794529C4899}"/>
              </a:ext>
            </a:extLst>
          </p:cNvPr>
          <p:cNvSpPr txBox="1"/>
          <p:nvPr/>
        </p:nvSpPr>
        <p:spPr>
          <a:xfrm>
            <a:off x="7522434" y="4106405"/>
            <a:ext cx="141577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latin typeface="+mn-ea"/>
              </a:rPr>
              <a:t>研究概要</a:t>
            </a:r>
            <a:endParaRPr kumimoji="1" lang="en-US" altLang="ja-JP" sz="2400" b="1" dirty="0">
              <a:latin typeface="+mn-ea"/>
            </a:endParaRPr>
          </a:p>
          <a:p>
            <a:endParaRPr kumimoji="1" lang="ja-JP" altLang="en-US" sz="2800" b="1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B5C946F-9169-4536-856A-29F474A49283}"/>
              </a:ext>
            </a:extLst>
          </p:cNvPr>
          <p:cNvSpPr/>
          <p:nvPr/>
        </p:nvSpPr>
        <p:spPr>
          <a:xfrm>
            <a:off x="7344512" y="4625844"/>
            <a:ext cx="1829628" cy="1829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51CF4EE-D8C4-456A-B543-C8FC380888D4}"/>
              </a:ext>
            </a:extLst>
          </p:cNvPr>
          <p:cNvSpPr txBox="1"/>
          <p:nvPr/>
        </p:nvSpPr>
        <p:spPr>
          <a:xfrm>
            <a:off x="7046669" y="6455472"/>
            <a:ext cx="2305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http://xxx.yyy.zzz.jp/c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0252956-32D5-4F92-9A35-A467485B052D}"/>
              </a:ext>
            </a:extLst>
          </p:cNvPr>
          <p:cNvSpPr txBox="1"/>
          <p:nvPr/>
        </p:nvSpPr>
        <p:spPr>
          <a:xfrm>
            <a:off x="7512968" y="5361704"/>
            <a:ext cx="1492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2400" b="1" dirty="0">
                <a:solidFill>
                  <a:schemeClr val="bg1"/>
                </a:solidFill>
              </a:rPr>
              <a:t>QR</a:t>
            </a:r>
            <a:r>
              <a:rPr kumimoji="1" lang="ja-JP" altLang="en-US" sz="2400" b="1" dirty="0">
                <a:solidFill>
                  <a:schemeClr val="bg1"/>
                </a:solidFill>
              </a:rPr>
              <a:t>コード</a:t>
            </a:r>
            <a:endParaRPr kumimoji="1" lang="en-US" altLang="ja-JP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590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「CCTV」の画像検索結果">
            <a:extLst>
              <a:ext uri="{FF2B5EF4-FFF2-40B4-BE49-F238E27FC236}">
                <a16:creationId xmlns:a16="http://schemas.microsoft.com/office/drawing/2014/main" id="{07CB0952-7963-4C9F-9678-7F144CA60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64" y="860294"/>
            <a:ext cx="2528353" cy="252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C41A05D-79A6-4898-8E17-BCAB8EE4E41E}"/>
              </a:ext>
            </a:extLst>
          </p:cNvPr>
          <p:cNvSpPr txBox="1"/>
          <p:nvPr/>
        </p:nvSpPr>
        <p:spPr>
          <a:xfrm>
            <a:off x="347215" y="936306"/>
            <a:ext cx="931396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200" b="1" dirty="0"/>
              <a:t>            </a:t>
            </a:r>
            <a:r>
              <a:rPr kumimoji="1" lang="ja-JP" altLang="en-US" sz="8000" b="1" dirty="0"/>
              <a:t>学術研究用</a:t>
            </a:r>
            <a:endParaRPr kumimoji="1" lang="en-US" altLang="ja-JP" sz="7200" b="1" dirty="0"/>
          </a:p>
          <a:p>
            <a:r>
              <a:rPr kumimoji="1" lang="ja-JP" altLang="en-US" sz="7200" b="1" dirty="0"/>
              <a:t>            </a:t>
            </a:r>
            <a:r>
              <a:rPr kumimoji="1" lang="ja-JP" altLang="en-US" sz="8000" b="1" dirty="0"/>
              <a:t>カメラ撮影中</a:t>
            </a:r>
            <a:endParaRPr kumimoji="1" lang="en-US" altLang="ja-JP" sz="3200" b="1" dirty="0"/>
          </a:p>
          <a:p>
            <a:r>
              <a:rPr kumimoji="1" lang="en-US" altLang="ja-JP" sz="4000" b="1" dirty="0"/>
              <a:t>Camera for academic research in operation</a:t>
            </a:r>
            <a:endParaRPr kumimoji="1" lang="ja-JP" altLang="en-US" sz="40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AFE8639-0241-41CD-8838-1060386447B8}"/>
              </a:ext>
            </a:extLst>
          </p:cNvPr>
          <p:cNvSpPr txBox="1"/>
          <p:nvPr/>
        </p:nvSpPr>
        <p:spPr>
          <a:xfrm>
            <a:off x="663653" y="4114154"/>
            <a:ext cx="572464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研究題目：〇〇〇〇〇〇〇に関する研究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実施主体：〇〇大学、〇〇研究所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本研究への問い合わせ窓口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連絡先：☎  </a:t>
            </a:r>
            <a:r>
              <a:rPr kumimoji="1" lang="en-US" altLang="ja-JP" sz="2400" b="1" dirty="0"/>
              <a:t>0123-456-7890</a:t>
            </a:r>
          </a:p>
          <a:p>
            <a:r>
              <a:rPr kumimoji="1" lang="en-US" altLang="ja-JP" sz="2400" b="1" dirty="0"/>
              <a:t>                 </a:t>
            </a:r>
            <a:r>
              <a:rPr kumimoji="1" lang="ja-JP" altLang="en-US" sz="2400" b="1" dirty="0"/>
              <a:t>✉ </a:t>
            </a:r>
            <a:r>
              <a:rPr kumimoji="1" lang="en-US" altLang="ja-JP" sz="2400" b="1" dirty="0">
                <a:hlinkClick r:id="rId3"/>
              </a:rPr>
              <a:t>xxxx@xxx.yyy.zzz.jp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プライバシーポリシー：</a:t>
            </a:r>
            <a:endParaRPr kumimoji="1" lang="en-US" altLang="ja-JP" sz="2400" b="1" dirty="0"/>
          </a:p>
          <a:p>
            <a:r>
              <a:rPr kumimoji="1" lang="en-US" altLang="ja-JP" sz="2400" b="1" dirty="0"/>
              <a:t>http://xxx.yyy.zzz.jp/p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040A405-517C-466C-9B84-939AE534517E}"/>
              </a:ext>
            </a:extLst>
          </p:cNvPr>
          <p:cNvSpPr txBox="1"/>
          <p:nvPr/>
        </p:nvSpPr>
        <p:spPr>
          <a:xfrm>
            <a:off x="7514685" y="4114154"/>
            <a:ext cx="141577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latin typeface="+mn-ea"/>
              </a:rPr>
              <a:t>研究概要</a:t>
            </a:r>
            <a:endParaRPr kumimoji="1" lang="en-US" altLang="ja-JP" sz="2400" b="1" dirty="0">
              <a:latin typeface="+mn-ea"/>
            </a:endParaRPr>
          </a:p>
          <a:p>
            <a:endParaRPr kumimoji="1" lang="ja-JP" altLang="en-US" sz="2800" b="1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6F272B5-3D97-405F-98D3-D1251DBC1FDC}"/>
              </a:ext>
            </a:extLst>
          </p:cNvPr>
          <p:cNvSpPr/>
          <p:nvPr/>
        </p:nvSpPr>
        <p:spPr>
          <a:xfrm>
            <a:off x="7336763" y="4633593"/>
            <a:ext cx="1829628" cy="1829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80A4938-6BDC-41DC-A93A-BBF56BEBE998}"/>
              </a:ext>
            </a:extLst>
          </p:cNvPr>
          <p:cNvSpPr txBox="1"/>
          <p:nvPr/>
        </p:nvSpPr>
        <p:spPr>
          <a:xfrm>
            <a:off x="7038920" y="6463221"/>
            <a:ext cx="2305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http://xxx.yyy.zzz.jp/c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96D95E6-BA01-43BA-85A2-8249AB7D53EC}"/>
              </a:ext>
            </a:extLst>
          </p:cNvPr>
          <p:cNvSpPr txBox="1"/>
          <p:nvPr/>
        </p:nvSpPr>
        <p:spPr>
          <a:xfrm>
            <a:off x="7512968" y="5361704"/>
            <a:ext cx="1492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2400" b="1" dirty="0">
                <a:solidFill>
                  <a:schemeClr val="bg1"/>
                </a:solidFill>
              </a:rPr>
              <a:t>QR</a:t>
            </a:r>
            <a:r>
              <a:rPr kumimoji="1" lang="ja-JP" altLang="en-US" sz="2400" b="1" dirty="0">
                <a:solidFill>
                  <a:schemeClr val="bg1"/>
                </a:solidFill>
              </a:rPr>
              <a:t>コード</a:t>
            </a:r>
            <a:endParaRPr kumimoji="1"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DA15102-0910-4D86-94A0-E6F056EA0736}"/>
              </a:ext>
            </a:extLst>
          </p:cNvPr>
          <p:cNvSpPr txBox="1"/>
          <p:nvPr/>
        </p:nvSpPr>
        <p:spPr>
          <a:xfrm>
            <a:off x="0" y="155257"/>
            <a:ext cx="990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/>
              <a:t>（ポスター案  撮影中）</a:t>
            </a:r>
            <a:endParaRPr kumimoji="1" lang="ja-JP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875714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170</Words>
  <Application>Microsoft Office PowerPoint</Application>
  <PresentationFormat>A4 210 x 297 mm</PresentationFormat>
  <Paragraphs>29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Masaki Onishi</dc:creator>
  <cp:lastModifiedBy>Masaki Onishi</cp:lastModifiedBy>
  <cp:revision>4</cp:revision>
  <dcterms:created xsi:type="dcterms:W3CDTF">2018-03-18T12:08:30Z</dcterms:created>
  <dcterms:modified xsi:type="dcterms:W3CDTF">2018-03-18T13:10:52Z</dcterms:modified>
</cp:coreProperties>
</file>