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26"/>
  </p:notesMasterIdLst>
  <p:sldIdLst>
    <p:sldId id="258" r:id="rId2"/>
    <p:sldId id="360" r:id="rId3"/>
    <p:sldId id="386" r:id="rId4"/>
    <p:sldId id="390" r:id="rId5"/>
    <p:sldId id="385" r:id="rId6"/>
    <p:sldId id="388" r:id="rId7"/>
    <p:sldId id="387" r:id="rId8"/>
    <p:sldId id="389" r:id="rId9"/>
    <p:sldId id="375" r:id="rId10"/>
    <p:sldId id="376" r:id="rId11"/>
    <p:sldId id="374" r:id="rId12"/>
    <p:sldId id="379" r:id="rId13"/>
    <p:sldId id="394" r:id="rId14"/>
    <p:sldId id="384" r:id="rId15"/>
    <p:sldId id="391" r:id="rId16"/>
    <p:sldId id="366" r:id="rId17"/>
    <p:sldId id="393" r:id="rId18"/>
    <p:sldId id="382" r:id="rId19"/>
    <p:sldId id="383" r:id="rId20"/>
    <p:sldId id="392" r:id="rId21"/>
    <p:sldId id="370" r:id="rId22"/>
    <p:sldId id="371" r:id="rId23"/>
    <p:sldId id="372" r:id="rId24"/>
    <p:sldId id="358"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C7D9B7-1A92-4847-B718-36A6166ED5D5}" v="2477" dt="2023-05-09T08:14:01.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758" autoAdjust="0"/>
  </p:normalViewPr>
  <p:slideViewPr>
    <p:cSldViewPr snapToGrid="0">
      <p:cViewPr varScale="1">
        <p:scale>
          <a:sx n="143" d="100"/>
          <a:sy n="143" d="100"/>
        </p:scale>
        <p:origin x="9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zuaki Ueda" userId="15310e60-5aec-4796-8e8a-2a137615bf3e" providerId="ADAL" clId="{C63B138F-E08D-4661-9D4A-A7F23DF55DBA}"/>
    <pc:docChg chg="undo redo custSel addSld delSld modSld sldOrd">
      <pc:chgData name="Kazuaki Ueda" userId="15310e60-5aec-4796-8e8a-2a137615bf3e" providerId="ADAL" clId="{C63B138F-E08D-4661-9D4A-A7F23DF55DBA}" dt="2023-04-07T05:34:13.381" v="5128" actId="478"/>
      <pc:docMkLst>
        <pc:docMk/>
      </pc:docMkLst>
      <pc:sldChg chg="addSp delSp modSp mod">
        <pc:chgData name="Kazuaki Ueda" userId="15310e60-5aec-4796-8e8a-2a137615bf3e" providerId="ADAL" clId="{C63B138F-E08D-4661-9D4A-A7F23DF55DBA}" dt="2023-03-27T22:15:30.629" v="5060" actId="113"/>
        <pc:sldMkLst>
          <pc:docMk/>
          <pc:sldMk cId="1793524565" sldId="258"/>
        </pc:sldMkLst>
        <pc:spChg chg="mod">
          <ac:chgData name="Kazuaki Ueda" userId="15310e60-5aec-4796-8e8a-2a137615bf3e" providerId="ADAL" clId="{C63B138F-E08D-4661-9D4A-A7F23DF55DBA}" dt="2023-03-27T12:07:48.942" v="5033" actId="20577"/>
          <ac:spMkLst>
            <pc:docMk/>
            <pc:sldMk cId="1793524565" sldId="258"/>
            <ac:spMk id="2" creationId="{650447FE-12F9-452C-AA71-6C23A4372571}"/>
          </ac:spMkLst>
        </pc:spChg>
        <pc:spChg chg="mod">
          <ac:chgData name="Kazuaki Ueda" userId="15310e60-5aec-4796-8e8a-2a137615bf3e" providerId="ADAL" clId="{C63B138F-E08D-4661-9D4A-A7F23DF55DBA}" dt="2023-03-27T22:15:30.629" v="5060" actId="113"/>
          <ac:spMkLst>
            <pc:docMk/>
            <pc:sldMk cId="1793524565" sldId="258"/>
            <ac:spMk id="3" creationId="{E7D88646-225C-4D65-8A9B-CBE43468107C}"/>
          </ac:spMkLst>
        </pc:spChg>
        <pc:spChg chg="add mod">
          <ac:chgData name="Kazuaki Ueda" userId="15310e60-5aec-4796-8e8a-2a137615bf3e" providerId="ADAL" clId="{C63B138F-E08D-4661-9D4A-A7F23DF55DBA}" dt="2023-03-27T12:04:56.767" v="5030" actId="1076"/>
          <ac:spMkLst>
            <pc:docMk/>
            <pc:sldMk cId="1793524565" sldId="258"/>
            <ac:spMk id="5" creationId="{B6B4948E-639F-5113-1EFB-23A2EDE65D27}"/>
          </ac:spMkLst>
        </pc:spChg>
        <pc:picChg chg="del">
          <ac:chgData name="Kazuaki Ueda" userId="15310e60-5aec-4796-8e8a-2a137615bf3e" providerId="ADAL" clId="{C63B138F-E08D-4661-9D4A-A7F23DF55DBA}" dt="2023-03-13T10:58:12.727" v="0" actId="478"/>
          <ac:picMkLst>
            <pc:docMk/>
            <pc:sldMk cId="1793524565" sldId="258"/>
            <ac:picMk id="1026" creationId="{C33BF4EC-8158-2B65-CD8A-2C076370744D}"/>
          </ac:picMkLst>
        </pc:picChg>
      </pc:sldChg>
      <pc:sldChg chg="delSp mod">
        <pc:chgData name="Kazuaki Ueda" userId="15310e60-5aec-4796-8e8a-2a137615bf3e" providerId="ADAL" clId="{C63B138F-E08D-4661-9D4A-A7F23DF55DBA}" dt="2023-03-27T12:14:01.983" v="5053" actId="478"/>
        <pc:sldMkLst>
          <pc:docMk/>
          <pc:sldMk cId="1226185398" sldId="358"/>
        </pc:sldMkLst>
        <pc:spChg chg="del">
          <ac:chgData name="Kazuaki Ueda" userId="15310e60-5aec-4796-8e8a-2a137615bf3e" providerId="ADAL" clId="{C63B138F-E08D-4661-9D4A-A7F23DF55DBA}" dt="2023-03-27T12:14:01.983" v="5053" actId="478"/>
          <ac:spMkLst>
            <pc:docMk/>
            <pc:sldMk cId="1226185398" sldId="358"/>
            <ac:spMk id="2" creationId="{E99FA065-973E-6411-B0F6-1A2EC4F90BE7}"/>
          </ac:spMkLst>
        </pc:spChg>
      </pc:sldChg>
      <pc:sldChg chg="modSp add del mod">
        <pc:chgData name="Kazuaki Ueda" userId="15310e60-5aec-4796-8e8a-2a137615bf3e" providerId="ADAL" clId="{C63B138F-E08D-4661-9D4A-A7F23DF55DBA}" dt="2023-03-27T22:16:07.175" v="5078" actId="20577"/>
        <pc:sldMkLst>
          <pc:docMk/>
          <pc:sldMk cId="4105851252" sldId="360"/>
        </pc:sldMkLst>
        <pc:spChg chg="mod">
          <ac:chgData name="Kazuaki Ueda" userId="15310e60-5aec-4796-8e8a-2a137615bf3e" providerId="ADAL" clId="{C63B138F-E08D-4661-9D4A-A7F23DF55DBA}" dt="2023-03-25T12:58:12.962" v="4142"/>
          <ac:spMkLst>
            <pc:docMk/>
            <pc:sldMk cId="4105851252" sldId="360"/>
            <ac:spMk id="2" creationId="{33C00F49-D74F-8458-A863-F4994A3EAD3F}"/>
          </ac:spMkLst>
        </pc:spChg>
        <pc:spChg chg="mod">
          <ac:chgData name="Kazuaki Ueda" userId="15310e60-5aec-4796-8e8a-2a137615bf3e" providerId="ADAL" clId="{C63B138F-E08D-4661-9D4A-A7F23DF55DBA}" dt="2023-03-27T22:16:07.175" v="5078" actId="20577"/>
          <ac:spMkLst>
            <pc:docMk/>
            <pc:sldMk cId="4105851252" sldId="360"/>
            <ac:spMk id="3" creationId="{A39EC4B1-A1B0-4733-75B9-33D9274F0E2F}"/>
          </ac:spMkLst>
        </pc:spChg>
      </pc:sldChg>
      <pc:sldChg chg="del">
        <pc:chgData name="Kazuaki Ueda" userId="15310e60-5aec-4796-8e8a-2a137615bf3e" providerId="ADAL" clId="{C63B138F-E08D-4661-9D4A-A7F23DF55DBA}" dt="2023-03-25T09:37:44.355" v="840" actId="47"/>
        <pc:sldMkLst>
          <pc:docMk/>
          <pc:sldMk cId="3633973808" sldId="361"/>
        </pc:sldMkLst>
      </pc:sldChg>
      <pc:sldChg chg="del mod modShow">
        <pc:chgData name="Kazuaki Ueda" userId="15310e60-5aec-4796-8e8a-2a137615bf3e" providerId="ADAL" clId="{C63B138F-E08D-4661-9D4A-A7F23DF55DBA}" dt="2023-03-25T12:06:32.427" v="3312" actId="2696"/>
        <pc:sldMkLst>
          <pc:docMk/>
          <pc:sldMk cId="413215251" sldId="362"/>
        </pc:sldMkLst>
      </pc:sldChg>
      <pc:sldChg chg="del">
        <pc:chgData name="Kazuaki Ueda" userId="15310e60-5aec-4796-8e8a-2a137615bf3e" providerId="ADAL" clId="{C63B138F-E08D-4661-9D4A-A7F23DF55DBA}" dt="2023-03-25T09:37:44.839" v="841" actId="47"/>
        <pc:sldMkLst>
          <pc:docMk/>
          <pc:sldMk cId="1789126960" sldId="363"/>
        </pc:sldMkLst>
      </pc:sldChg>
      <pc:sldChg chg="modSp">
        <pc:chgData name="Kazuaki Ueda" userId="15310e60-5aec-4796-8e8a-2a137615bf3e" providerId="ADAL" clId="{C63B138F-E08D-4661-9D4A-A7F23DF55DBA}" dt="2023-03-25T12:58:12.962" v="4142"/>
        <pc:sldMkLst>
          <pc:docMk/>
          <pc:sldMk cId="3734457462" sldId="366"/>
        </pc:sldMkLst>
        <pc:spChg chg="mod">
          <ac:chgData name="Kazuaki Ueda" userId="15310e60-5aec-4796-8e8a-2a137615bf3e" providerId="ADAL" clId="{C63B138F-E08D-4661-9D4A-A7F23DF55DBA}" dt="2023-03-25T12:58:12.962" v="4142"/>
          <ac:spMkLst>
            <pc:docMk/>
            <pc:sldMk cId="3734457462" sldId="366"/>
            <ac:spMk id="2" creationId="{B894F72F-FF27-DC79-0897-7B50809F554A}"/>
          </ac:spMkLst>
        </pc:spChg>
        <pc:spChg chg="mod">
          <ac:chgData name="Kazuaki Ueda" userId="15310e60-5aec-4796-8e8a-2a137615bf3e" providerId="ADAL" clId="{C63B138F-E08D-4661-9D4A-A7F23DF55DBA}" dt="2023-03-25T12:58:12.962" v="4142"/>
          <ac:spMkLst>
            <pc:docMk/>
            <pc:sldMk cId="3734457462" sldId="366"/>
            <ac:spMk id="3" creationId="{57E9DC81-28E1-871C-2172-B0A9C9460DC4}"/>
          </ac:spMkLst>
        </pc:spChg>
      </pc:sldChg>
      <pc:sldChg chg="addSp delSp modSp del mod">
        <pc:chgData name="Kazuaki Ueda" userId="15310e60-5aec-4796-8e8a-2a137615bf3e" providerId="ADAL" clId="{C63B138F-E08D-4661-9D4A-A7F23DF55DBA}" dt="2023-03-25T12:41:07.211" v="3995" actId="47"/>
        <pc:sldMkLst>
          <pc:docMk/>
          <pc:sldMk cId="2445142574" sldId="367"/>
        </pc:sldMkLst>
        <pc:spChg chg="del">
          <ac:chgData name="Kazuaki Ueda" userId="15310e60-5aec-4796-8e8a-2a137615bf3e" providerId="ADAL" clId="{C63B138F-E08D-4661-9D4A-A7F23DF55DBA}" dt="2023-03-25T12:41:00.337" v="3992" actId="21"/>
          <ac:spMkLst>
            <pc:docMk/>
            <pc:sldMk cId="2445142574" sldId="367"/>
            <ac:spMk id="2" creationId="{D0545E08-F740-3DFA-42E4-28C6E4DF284F}"/>
          </ac:spMkLst>
        </pc:spChg>
        <pc:spChg chg="del">
          <ac:chgData name="Kazuaki Ueda" userId="15310e60-5aec-4796-8e8a-2a137615bf3e" providerId="ADAL" clId="{C63B138F-E08D-4661-9D4A-A7F23DF55DBA}" dt="2023-03-25T12:40:06.176" v="3969" actId="21"/>
          <ac:spMkLst>
            <pc:docMk/>
            <pc:sldMk cId="2445142574" sldId="367"/>
            <ac:spMk id="4" creationId="{DD6AB918-055B-16F2-A780-EDE1D24BEF0C}"/>
          </ac:spMkLst>
        </pc:spChg>
        <pc:spChg chg="add mod">
          <ac:chgData name="Kazuaki Ueda" userId="15310e60-5aec-4796-8e8a-2a137615bf3e" providerId="ADAL" clId="{C63B138F-E08D-4661-9D4A-A7F23DF55DBA}" dt="2023-03-25T12:40:06.176" v="3969" actId="21"/>
          <ac:spMkLst>
            <pc:docMk/>
            <pc:sldMk cId="2445142574" sldId="367"/>
            <ac:spMk id="5" creationId="{F06C1D16-8883-C9FA-8844-F01A79D5A894}"/>
          </ac:spMkLst>
        </pc:spChg>
        <pc:spChg chg="mod">
          <ac:chgData name="Kazuaki Ueda" userId="15310e60-5aec-4796-8e8a-2a137615bf3e" providerId="ADAL" clId="{C63B138F-E08D-4661-9D4A-A7F23DF55DBA}" dt="2023-03-25T12:40:40.170" v="3984" actId="21"/>
          <ac:spMkLst>
            <pc:docMk/>
            <pc:sldMk cId="2445142574" sldId="367"/>
            <ac:spMk id="8" creationId="{46A2EB5B-48C8-17F9-AFE3-2AB86874925B}"/>
          </ac:spMkLst>
        </pc:spChg>
        <pc:spChg chg="mod">
          <ac:chgData name="Kazuaki Ueda" userId="15310e60-5aec-4796-8e8a-2a137615bf3e" providerId="ADAL" clId="{C63B138F-E08D-4661-9D4A-A7F23DF55DBA}" dt="2023-03-25T12:40:49.042" v="3989" actId="21"/>
          <ac:spMkLst>
            <pc:docMk/>
            <pc:sldMk cId="2445142574" sldId="367"/>
            <ac:spMk id="9" creationId="{E7A8E123-2594-83AE-5497-C55203AB6DFB}"/>
          </ac:spMkLst>
        </pc:spChg>
        <pc:spChg chg="del">
          <ac:chgData name="Kazuaki Ueda" userId="15310e60-5aec-4796-8e8a-2a137615bf3e" providerId="ADAL" clId="{C63B138F-E08D-4661-9D4A-A7F23DF55DBA}" dt="2023-03-25T12:40:06.176" v="3969" actId="21"/>
          <ac:spMkLst>
            <pc:docMk/>
            <pc:sldMk cId="2445142574" sldId="367"/>
            <ac:spMk id="10" creationId="{A5E96A35-8AE6-2854-857E-4EA597C786C5}"/>
          </ac:spMkLst>
        </pc:spChg>
        <pc:spChg chg="del">
          <ac:chgData name="Kazuaki Ueda" userId="15310e60-5aec-4796-8e8a-2a137615bf3e" providerId="ADAL" clId="{C63B138F-E08D-4661-9D4A-A7F23DF55DBA}" dt="2023-03-25T12:41:00.337" v="3992" actId="21"/>
          <ac:spMkLst>
            <pc:docMk/>
            <pc:sldMk cId="2445142574" sldId="367"/>
            <ac:spMk id="11" creationId="{A0A5F56C-7243-2D01-E538-31C3E8BA84B4}"/>
          </ac:spMkLst>
        </pc:spChg>
        <pc:spChg chg="del">
          <ac:chgData name="Kazuaki Ueda" userId="15310e60-5aec-4796-8e8a-2a137615bf3e" providerId="ADAL" clId="{C63B138F-E08D-4661-9D4A-A7F23DF55DBA}" dt="2023-03-25T12:40:06.176" v="3969" actId="21"/>
          <ac:spMkLst>
            <pc:docMk/>
            <pc:sldMk cId="2445142574" sldId="367"/>
            <ac:spMk id="12" creationId="{29FC02F1-E47D-F3FD-9B27-A4B796EA19F9}"/>
          </ac:spMkLst>
        </pc:spChg>
        <pc:spChg chg="add mod">
          <ac:chgData name="Kazuaki Ueda" userId="15310e60-5aec-4796-8e8a-2a137615bf3e" providerId="ADAL" clId="{C63B138F-E08D-4661-9D4A-A7F23DF55DBA}" dt="2023-03-25T12:40:06.176" v="3969" actId="21"/>
          <ac:spMkLst>
            <pc:docMk/>
            <pc:sldMk cId="2445142574" sldId="367"/>
            <ac:spMk id="14" creationId="{F0A3A312-3DAC-2BF5-CB47-F1B8742FB71F}"/>
          </ac:spMkLst>
        </pc:spChg>
        <pc:spChg chg="add mod">
          <ac:chgData name="Kazuaki Ueda" userId="15310e60-5aec-4796-8e8a-2a137615bf3e" providerId="ADAL" clId="{C63B138F-E08D-4661-9D4A-A7F23DF55DBA}" dt="2023-03-25T12:41:00.337" v="3992" actId="21"/>
          <ac:spMkLst>
            <pc:docMk/>
            <pc:sldMk cId="2445142574" sldId="367"/>
            <ac:spMk id="16" creationId="{0CB077E9-2C2B-1DEE-B7F5-FC2ADE972467}"/>
          </ac:spMkLst>
        </pc:spChg>
        <pc:picChg chg="del">
          <ac:chgData name="Kazuaki Ueda" userId="15310e60-5aec-4796-8e8a-2a137615bf3e" providerId="ADAL" clId="{C63B138F-E08D-4661-9D4A-A7F23DF55DBA}" dt="2023-03-25T12:41:00.337" v="3992" actId="21"/>
          <ac:picMkLst>
            <pc:docMk/>
            <pc:sldMk cId="2445142574" sldId="367"/>
            <ac:picMk id="6" creationId="{06D71DC1-B9F7-5451-FED1-CCC39E1A0F84}"/>
          </ac:picMkLst>
        </pc:picChg>
        <pc:picChg chg="del">
          <ac:chgData name="Kazuaki Ueda" userId="15310e60-5aec-4796-8e8a-2a137615bf3e" providerId="ADAL" clId="{C63B138F-E08D-4661-9D4A-A7F23DF55DBA}" dt="2023-03-25T12:40:06.176" v="3969" actId="21"/>
          <ac:picMkLst>
            <pc:docMk/>
            <pc:sldMk cId="2445142574" sldId="367"/>
            <ac:picMk id="7" creationId="{F7B4DB93-FD81-DE59-3732-A2D3EA158627}"/>
          </ac:picMkLst>
        </pc:picChg>
      </pc:sldChg>
      <pc:sldChg chg="modSp ord">
        <pc:chgData name="Kazuaki Ueda" userId="15310e60-5aec-4796-8e8a-2a137615bf3e" providerId="ADAL" clId="{C63B138F-E08D-4661-9D4A-A7F23DF55DBA}" dt="2023-03-25T12:58:12.962" v="4142"/>
        <pc:sldMkLst>
          <pc:docMk/>
          <pc:sldMk cId="2524904745" sldId="370"/>
        </pc:sldMkLst>
        <pc:spChg chg="mod">
          <ac:chgData name="Kazuaki Ueda" userId="15310e60-5aec-4796-8e8a-2a137615bf3e" providerId="ADAL" clId="{C63B138F-E08D-4661-9D4A-A7F23DF55DBA}" dt="2023-03-25T12:58:12.962" v="4142"/>
          <ac:spMkLst>
            <pc:docMk/>
            <pc:sldMk cId="2524904745" sldId="370"/>
            <ac:spMk id="2" creationId="{B2B1FD37-59AE-4774-4F8B-2EFBC6F0A711}"/>
          </ac:spMkLst>
        </pc:spChg>
      </pc:sldChg>
      <pc:sldChg chg="modSp ord modNotesTx">
        <pc:chgData name="Kazuaki Ueda" userId="15310e60-5aec-4796-8e8a-2a137615bf3e" providerId="ADAL" clId="{C63B138F-E08D-4661-9D4A-A7F23DF55DBA}" dt="2023-03-27T12:02:59.899" v="4971" actId="20577"/>
        <pc:sldMkLst>
          <pc:docMk/>
          <pc:sldMk cId="457625527" sldId="371"/>
        </pc:sldMkLst>
        <pc:spChg chg="mod">
          <ac:chgData name="Kazuaki Ueda" userId="15310e60-5aec-4796-8e8a-2a137615bf3e" providerId="ADAL" clId="{C63B138F-E08D-4661-9D4A-A7F23DF55DBA}" dt="2023-03-25T12:58:12.962" v="4142"/>
          <ac:spMkLst>
            <pc:docMk/>
            <pc:sldMk cId="457625527" sldId="371"/>
            <ac:spMk id="2" creationId="{ECF6ADA8-2CF1-192A-380D-37A42C5E1E62}"/>
          </ac:spMkLst>
        </pc:spChg>
        <pc:spChg chg="mod">
          <ac:chgData name="Kazuaki Ueda" userId="15310e60-5aec-4796-8e8a-2a137615bf3e" providerId="ADAL" clId="{C63B138F-E08D-4661-9D4A-A7F23DF55DBA}" dt="2023-03-25T12:58:12.962" v="4142"/>
          <ac:spMkLst>
            <pc:docMk/>
            <pc:sldMk cId="457625527" sldId="371"/>
            <ac:spMk id="18" creationId="{2F47A7C1-4ACF-1EE0-04A4-82F60AC49CD4}"/>
          </ac:spMkLst>
        </pc:spChg>
        <pc:spChg chg="mod">
          <ac:chgData name="Kazuaki Ueda" userId="15310e60-5aec-4796-8e8a-2a137615bf3e" providerId="ADAL" clId="{C63B138F-E08D-4661-9D4A-A7F23DF55DBA}" dt="2023-03-25T12:58:12.962" v="4142"/>
          <ac:spMkLst>
            <pc:docMk/>
            <pc:sldMk cId="457625527" sldId="371"/>
            <ac:spMk id="19" creationId="{77777202-84A4-A724-8CA9-A39CC81F2A02}"/>
          </ac:spMkLst>
        </pc:spChg>
        <pc:picChg chg="mod">
          <ac:chgData name="Kazuaki Ueda" userId="15310e60-5aec-4796-8e8a-2a137615bf3e" providerId="ADAL" clId="{C63B138F-E08D-4661-9D4A-A7F23DF55DBA}" dt="2023-03-25T12:58:12.962" v="4142"/>
          <ac:picMkLst>
            <pc:docMk/>
            <pc:sldMk cId="457625527" sldId="371"/>
            <ac:picMk id="13" creationId="{B67FB887-FBC1-06E4-93A4-578B63AB12C2}"/>
          </ac:picMkLst>
        </pc:picChg>
        <pc:picChg chg="mod">
          <ac:chgData name="Kazuaki Ueda" userId="15310e60-5aec-4796-8e8a-2a137615bf3e" providerId="ADAL" clId="{C63B138F-E08D-4661-9D4A-A7F23DF55DBA}" dt="2023-03-25T12:58:12.962" v="4142"/>
          <ac:picMkLst>
            <pc:docMk/>
            <pc:sldMk cId="457625527" sldId="371"/>
            <ac:picMk id="14" creationId="{0FF56826-5E1D-B701-B1CC-9D6B6BABC831}"/>
          </ac:picMkLst>
        </pc:picChg>
      </pc:sldChg>
      <pc:sldChg chg="modSp mod">
        <pc:chgData name="Kazuaki Ueda" userId="15310e60-5aec-4796-8e8a-2a137615bf3e" providerId="ADAL" clId="{C63B138F-E08D-4661-9D4A-A7F23DF55DBA}" dt="2023-03-26T23:30:53.437" v="4685" actId="13926"/>
        <pc:sldMkLst>
          <pc:docMk/>
          <pc:sldMk cId="3155125436" sldId="372"/>
        </pc:sldMkLst>
        <pc:spChg chg="mod">
          <ac:chgData name="Kazuaki Ueda" userId="15310e60-5aec-4796-8e8a-2a137615bf3e" providerId="ADAL" clId="{C63B138F-E08D-4661-9D4A-A7F23DF55DBA}" dt="2023-03-25T12:58:12.962" v="4142"/>
          <ac:spMkLst>
            <pc:docMk/>
            <pc:sldMk cId="3155125436" sldId="372"/>
            <ac:spMk id="7" creationId="{FEB85443-960D-186C-97E5-E11975FBE0FB}"/>
          </ac:spMkLst>
        </pc:spChg>
        <pc:spChg chg="mod">
          <ac:chgData name="Kazuaki Ueda" userId="15310e60-5aec-4796-8e8a-2a137615bf3e" providerId="ADAL" clId="{C63B138F-E08D-4661-9D4A-A7F23DF55DBA}" dt="2023-03-26T23:30:53.437" v="4685" actId="13926"/>
          <ac:spMkLst>
            <pc:docMk/>
            <pc:sldMk cId="3155125436" sldId="372"/>
            <ac:spMk id="8" creationId="{C2D1AD0B-2489-9F8C-AA83-67EF024FF342}"/>
          </ac:spMkLst>
        </pc:spChg>
      </pc:sldChg>
      <pc:sldChg chg="del ord">
        <pc:chgData name="Kazuaki Ueda" userId="15310e60-5aec-4796-8e8a-2a137615bf3e" providerId="ADAL" clId="{C63B138F-E08D-4661-9D4A-A7F23DF55DBA}" dt="2023-03-25T12:06:29.469" v="3311" actId="47"/>
        <pc:sldMkLst>
          <pc:docMk/>
          <pc:sldMk cId="2985467980" sldId="373"/>
        </pc:sldMkLst>
      </pc:sldChg>
      <pc:sldChg chg="addSp delSp modSp mod addAnim delAnim">
        <pc:chgData name="Kazuaki Ueda" userId="15310e60-5aec-4796-8e8a-2a137615bf3e" providerId="ADAL" clId="{C63B138F-E08D-4661-9D4A-A7F23DF55DBA}" dt="2023-03-27T07:32:05.370" v="4833" actId="478"/>
        <pc:sldMkLst>
          <pc:docMk/>
          <pc:sldMk cId="462885916" sldId="374"/>
        </pc:sldMkLst>
        <pc:spChg chg="mod">
          <ac:chgData name="Kazuaki Ueda" userId="15310e60-5aec-4796-8e8a-2a137615bf3e" providerId="ADAL" clId="{C63B138F-E08D-4661-9D4A-A7F23DF55DBA}" dt="2023-03-25T12:58:12.962" v="4142"/>
          <ac:spMkLst>
            <pc:docMk/>
            <pc:sldMk cId="462885916" sldId="374"/>
            <ac:spMk id="2" creationId="{50388D07-18CA-CFC1-4CA8-99EA4DF2099E}"/>
          </ac:spMkLst>
        </pc:spChg>
        <pc:spChg chg="mod">
          <ac:chgData name="Kazuaki Ueda" userId="15310e60-5aec-4796-8e8a-2a137615bf3e" providerId="ADAL" clId="{C63B138F-E08D-4661-9D4A-A7F23DF55DBA}" dt="2023-03-27T07:31:43.660" v="4829" actId="20577"/>
          <ac:spMkLst>
            <pc:docMk/>
            <pc:sldMk cId="462885916" sldId="374"/>
            <ac:spMk id="3" creationId="{3D1A6CAA-841B-C027-9CAC-C48911A31EFA}"/>
          </ac:spMkLst>
        </pc:spChg>
        <pc:spChg chg="mod">
          <ac:chgData name="Kazuaki Ueda" userId="15310e60-5aec-4796-8e8a-2a137615bf3e" providerId="ADAL" clId="{C63B138F-E08D-4661-9D4A-A7F23DF55DBA}" dt="2023-03-27T05:47:31.675" v="4708" actId="1076"/>
          <ac:spMkLst>
            <pc:docMk/>
            <pc:sldMk cId="462885916" sldId="374"/>
            <ac:spMk id="44" creationId="{5B837DA7-D5F5-79D4-BA6F-91C61A38DBFF}"/>
          </ac:spMkLst>
        </pc:spChg>
        <pc:spChg chg="add del mod">
          <ac:chgData name="Kazuaki Ueda" userId="15310e60-5aec-4796-8e8a-2a137615bf3e" providerId="ADAL" clId="{C63B138F-E08D-4661-9D4A-A7F23DF55DBA}" dt="2023-03-27T07:32:05.370" v="4833" actId="478"/>
          <ac:spMkLst>
            <pc:docMk/>
            <pc:sldMk cId="462885916" sldId="374"/>
            <ac:spMk id="48" creationId="{3DC57736-B584-7447-ABA7-6D3F3E145A4D}"/>
          </ac:spMkLst>
        </pc:spChg>
      </pc:sldChg>
      <pc:sldChg chg="modSp mod modAnim modNotesTx">
        <pc:chgData name="Kazuaki Ueda" userId="15310e60-5aec-4796-8e8a-2a137615bf3e" providerId="ADAL" clId="{C63B138F-E08D-4661-9D4A-A7F23DF55DBA}" dt="2023-03-27T22:19:02.832" v="5117" actId="20577"/>
        <pc:sldMkLst>
          <pc:docMk/>
          <pc:sldMk cId="1853779798" sldId="375"/>
        </pc:sldMkLst>
        <pc:spChg chg="mod">
          <ac:chgData name="Kazuaki Ueda" userId="15310e60-5aec-4796-8e8a-2a137615bf3e" providerId="ADAL" clId="{C63B138F-E08D-4661-9D4A-A7F23DF55DBA}" dt="2023-03-25T12:58:12.962" v="4142"/>
          <ac:spMkLst>
            <pc:docMk/>
            <pc:sldMk cId="1853779798" sldId="375"/>
            <ac:spMk id="2" creationId="{D8147812-3029-9CDC-54E8-2C52ED08192E}"/>
          </ac:spMkLst>
        </pc:spChg>
        <pc:spChg chg="mod">
          <ac:chgData name="Kazuaki Ueda" userId="15310e60-5aec-4796-8e8a-2a137615bf3e" providerId="ADAL" clId="{C63B138F-E08D-4661-9D4A-A7F23DF55DBA}" dt="2023-03-27T22:19:02.832" v="5117" actId="20577"/>
          <ac:spMkLst>
            <pc:docMk/>
            <pc:sldMk cId="1853779798" sldId="375"/>
            <ac:spMk id="3" creationId="{A3497B49-54DF-EE58-FC78-8C6D605E2627}"/>
          </ac:spMkLst>
        </pc:spChg>
        <pc:spChg chg="mod">
          <ac:chgData name="Kazuaki Ueda" userId="15310e60-5aec-4796-8e8a-2a137615bf3e" providerId="ADAL" clId="{C63B138F-E08D-4661-9D4A-A7F23DF55DBA}" dt="2023-03-26T23:30:21.421" v="4682" actId="1035"/>
          <ac:spMkLst>
            <pc:docMk/>
            <pc:sldMk cId="1853779798" sldId="375"/>
            <ac:spMk id="24" creationId="{133BB4B3-BE41-8245-9CA8-B2FF4EE1B44C}"/>
          </ac:spMkLst>
        </pc:spChg>
        <pc:spChg chg="mod">
          <ac:chgData name="Kazuaki Ueda" userId="15310e60-5aec-4796-8e8a-2a137615bf3e" providerId="ADAL" clId="{C63B138F-E08D-4661-9D4A-A7F23DF55DBA}" dt="2023-03-26T23:30:21.421" v="4682" actId="1035"/>
          <ac:spMkLst>
            <pc:docMk/>
            <pc:sldMk cId="1853779798" sldId="375"/>
            <ac:spMk id="25" creationId="{30C0450D-7DFF-BB9F-7559-38DBD9B746BB}"/>
          </ac:spMkLst>
        </pc:spChg>
        <pc:grpChg chg="mod">
          <ac:chgData name="Kazuaki Ueda" userId="15310e60-5aec-4796-8e8a-2a137615bf3e" providerId="ADAL" clId="{C63B138F-E08D-4661-9D4A-A7F23DF55DBA}" dt="2023-03-26T23:30:21.421" v="4682" actId="1035"/>
          <ac:grpSpMkLst>
            <pc:docMk/>
            <pc:sldMk cId="1853779798" sldId="375"/>
            <ac:grpSpMk id="17" creationId="{D46EFFC0-E464-BD2A-1F19-CBC95E7833F8}"/>
          </ac:grpSpMkLst>
        </pc:grpChg>
        <pc:cxnChg chg="mod">
          <ac:chgData name="Kazuaki Ueda" userId="15310e60-5aec-4796-8e8a-2a137615bf3e" providerId="ADAL" clId="{C63B138F-E08D-4661-9D4A-A7F23DF55DBA}" dt="2023-03-26T23:30:21.421" v="4682" actId="1035"/>
          <ac:cxnSpMkLst>
            <pc:docMk/>
            <pc:sldMk cId="1853779798" sldId="375"/>
            <ac:cxnSpMk id="19" creationId="{58A136BF-A3FA-F6FC-EBDB-300925DC1E97}"/>
          </ac:cxnSpMkLst>
        </pc:cxnChg>
        <pc:cxnChg chg="mod">
          <ac:chgData name="Kazuaki Ueda" userId="15310e60-5aec-4796-8e8a-2a137615bf3e" providerId="ADAL" clId="{C63B138F-E08D-4661-9D4A-A7F23DF55DBA}" dt="2023-03-26T23:30:21.421" v="4682" actId="1035"/>
          <ac:cxnSpMkLst>
            <pc:docMk/>
            <pc:sldMk cId="1853779798" sldId="375"/>
            <ac:cxnSpMk id="20" creationId="{29A90932-129B-95E9-D900-794ABAAE03BC}"/>
          </ac:cxnSpMkLst>
        </pc:cxnChg>
      </pc:sldChg>
      <pc:sldChg chg="modSp">
        <pc:chgData name="Kazuaki Ueda" userId="15310e60-5aec-4796-8e8a-2a137615bf3e" providerId="ADAL" clId="{C63B138F-E08D-4661-9D4A-A7F23DF55DBA}" dt="2023-03-25T12:58:12.962" v="4142"/>
        <pc:sldMkLst>
          <pc:docMk/>
          <pc:sldMk cId="3342586394" sldId="376"/>
        </pc:sldMkLst>
        <pc:spChg chg="mod">
          <ac:chgData name="Kazuaki Ueda" userId="15310e60-5aec-4796-8e8a-2a137615bf3e" providerId="ADAL" clId="{C63B138F-E08D-4661-9D4A-A7F23DF55DBA}" dt="2023-03-25T12:58:12.962" v="4142"/>
          <ac:spMkLst>
            <pc:docMk/>
            <pc:sldMk cId="3342586394" sldId="376"/>
            <ac:spMk id="2" creationId="{17C3F402-A4D9-BD90-F5DF-D468438711BA}"/>
          </ac:spMkLst>
        </pc:spChg>
      </pc:sldChg>
      <pc:sldChg chg="delSp modSp mod">
        <pc:chgData name="Kazuaki Ueda" userId="15310e60-5aec-4796-8e8a-2a137615bf3e" providerId="ADAL" clId="{C63B138F-E08D-4661-9D4A-A7F23DF55DBA}" dt="2023-03-26T23:13:12.232" v="4220" actId="20577"/>
        <pc:sldMkLst>
          <pc:docMk/>
          <pc:sldMk cId="4267327038" sldId="379"/>
        </pc:sldMkLst>
        <pc:spChg chg="mod">
          <ac:chgData name="Kazuaki Ueda" userId="15310e60-5aec-4796-8e8a-2a137615bf3e" providerId="ADAL" clId="{C63B138F-E08D-4661-9D4A-A7F23DF55DBA}" dt="2023-03-25T12:58:12.962" v="4142"/>
          <ac:spMkLst>
            <pc:docMk/>
            <pc:sldMk cId="4267327038" sldId="379"/>
            <ac:spMk id="2" creationId="{D2C71097-031B-4749-5B83-2B5468583BF7}"/>
          </ac:spMkLst>
        </pc:spChg>
        <pc:spChg chg="del">
          <ac:chgData name="Kazuaki Ueda" userId="15310e60-5aec-4796-8e8a-2a137615bf3e" providerId="ADAL" clId="{C63B138F-E08D-4661-9D4A-A7F23DF55DBA}" dt="2023-03-25T12:11:27.078" v="3436" actId="478"/>
          <ac:spMkLst>
            <pc:docMk/>
            <pc:sldMk cId="4267327038" sldId="379"/>
            <ac:spMk id="3" creationId="{FE24A60A-1669-5A80-7FF3-A41B56131F25}"/>
          </ac:spMkLst>
        </pc:spChg>
        <pc:spChg chg="mod">
          <ac:chgData name="Kazuaki Ueda" userId="15310e60-5aec-4796-8e8a-2a137615bf3e" providerId="ADAL" clId="{C63B138F-E08D-4661-9D4A-A7F23DF55DBA}" dt="2023-03-25T12:09:37.798" v="3405" actId="20577"/>
          <ac:spMkLst>
            <pc:docMk/>
            <pc:sldMk cId="4267327038" sldId="379"/>
            <ac:spMk id="4" creationId="{CDFDEBF9-2D42-29C3-59B3-35F1EF5CF579}"/>
          </ac:spMkLst>
        </pc:spChg>
        <pc:spChg chg="mod">
          <ac:chgData name="Kazuaki Ueda" userId="15310e60-5aec-4796-8e8a-2a137615bf3e" providerId="ADAL" clId="{C63B138F-E08D-4661-9D4A-A7F23DF55DBA}" dt="2023-03-26T23:12:58.844" v="4210" actId="20577"/>
          <ac:spMkLst>
            <pc:docMk/>
            <pc:sldMk cId="4267327038" sldId="379"/>
            <ac:spMk id="5" creationId="{CEFE30A5-84C5-F11F-2540-D5E60313CACC}"/>
          </ac:spMkLst>
        </pc:spChg>
        <pc:spChg chg="mod">
          <ac:chgData name="Kazuaki Ueda" userId="15310e60-5aec-4796-8e8a-2a137615bf3e" providerId="ADAL" clId="{C63B138F-E08D-4661-9D4A-A7F23DF55DBA}" dt="2023-03-26T23:13:12.232" v="4220" actId="20577"/>
          <ac:spMkLst>
            <pc:docMk/>
            <pc:sldMk cId="4267327038" sldId="379"/>
            <ac:spMk id="7" creationId="{58454174-1B45-E562-F660-D3F9D8522E5E}"/>
          </ac:spMkLst>
        </pc:spChg>
      </pc:sldChg>
      <pc:sldChg chg="addSp delSp modSp mod delAnim">
        <pc:chgData name="Kazuaki Ueda" userId="15310e60-5aec-4796-8e8a-2a137615bf3e" providerId="ADAL" clId="{C63B138F-E08D-4661-9D4A-A7F23DF55DBA}" dt="2023-03-27T12:09:52.930" v="5052" actId="478"/>
        <pc:sldMkLst>
          <pc:docMk/>
          <pc:sldMk cId="224761000" sldId="381"/>
        </pc:sldMkLst>
        <pc:spChg chg="mod">
          <ac:chgData name="Kazuaki Ueda" userId="15310e60-5aec-4796-8e8a-2a137615bf3e" providerId="ADAL" clId="{C63B138F-E08D-4661-9D4A-A7F23DF55DBA}" dt="2023-03-25T12:58:12.962" v="4142"/>
          <ac:spMkLst>
            <pc:docMk/>
            <pc:sldMk cId="224761000" sldId="381"/>
            <ac:spMk id="2" creationId="{E93D7267-E014-2B54-22CD-08928A331833}"/>
          </ac:spMkLst>
        </pc:spChg>
        <pc:spChg chg="del">
          <ac:chgData name="Kazuaki Ueda" userId="15310e60-5aec-4796-8e8a-2a137615bf3e" providerId="ADAL" clId="{C63B138F-E08D-4661-9D4A-A7F23DF55DBA}" dt="2023-03-27T12:09:08.644" v="5035" actId="478"/>
          <ac:spMkLst>
            <pc:docMk/>
            <pc:sldMk cId="224761000" sldId="381"/>
            <ac:spMk id="22" creationId="{E454817E-F64C-3A1C-3348-54A90399AA4C}"/>
          </ac:spMkLst>
        </pc:spChg>
        <pc:spChg chg="del">
          <ac:chgData name="Kazuaki Ueda" userId="15310e60-5aec-4796-8e8a-2a137615bf3e" providerId="ADAL" clId="{C63B138F-E08D-4661-9D4A-A7F23DF55DBA}" dt="2023-03-27T12:09:32.773" v="5042" actId="478"/>
          <ac:spMkLst>
            <pc:docMk/>
            <pc:sldMk cId="224761000" sldId="381"/>
            <ac:spMk id="32" creationId="{6832A4F2-F977-0DF7-2AEC-E2FFB945CBF1}"/>
          </ac:spMkLst>
        </pc:spChg>
        <pc:spChg chg="del">
          <ac:chgData name="Kazuaki Ueda" userId="15310e60-5aec-4796-8e8a-2a137615bf3e" providerId="ADAL" clId="{C63B138F-E08D-4661-9D4A-A7F23DF55DBA}" dt="2023-03-27T12:09:08.644" v="5035" actId="478"/>
          <ac:spMkLst>
            <pc:docMk/>
            <pc:sldMk cId="224761000" sldId="381"/>
            <ac:spMk id="33" creationId="{62845E4D-FF30-438B-3526-F0B555A65D24}"/>
          </ac:spMkLst>
        </pc:spChg>
        <pc:spChg chg="del">
          <ac:chgData name="Kazuaki Ueda" userId="15310e60-5aec-4796-8e8a-2a137615bf3e" providerId="ADAL" clId="{C63B138F-E08D-4661-9D4A-A7F23DF55DBA}" dt="2023-03-27T12:09:49.690" v="5048" actId="478"/>
          <ac:spMkLst>
            <pc:docMk/>
            <pc:sldMk cId="224761000" sldId="381"/>
            <ac:spMk id="35" creationId="{BF4E1251-F343-80C9-2208-4DE6BC264F74}"/>
          </ac:spMkLst>
        </pc:spChg>
        <pc:spChg chg="del">
          <ac:chgData name="Kazuaki Ueda" userId="15310e60-5aec-4796-8e8a-2a137615bf3e" providerId="ADAL" clId="{C63B138F-E08D-4661-9D4A-A7F23DF55DBA}" dt="2023-03-27T12:09:13.352" v="5036" actId="478"/>
          <ac:spMkLst>
            <pc:docMk/>
            <pc:sldMk cId="224761000" sldId="381"/>
            <ac:spMk id="42" creationId="{8B1D202B-3620-D692-2E91-A288DCB72C68}"/>
          </ac:spMkLst>
        </pc:spChg>
        <pc:spChg chg="del">
          <ac:chgData name="Kazuaki Ueda" userId="15310e60-5aec-4796-8e8a-2a137615bf3e" providerId="ADAL" clId="{C63B138F-E08D-4661-9D4A-A7F23DF55DBA}" dt="2023-03-27T12:09:30.507" v="5041" actId="478"/>
          <ac:spMkLst>
            <pc:docMk/>
            <pc:sldMk cId="224761000" sldId="381"/>
            <ac:spMk id="50" creationId="{BB125700-6CCF-5E0B-D51D-462AF14C641B}"/>
          </ac:spMkLst>
        </pc:spChg>
        <pc:spChg chg="del">
          <ac:chgData name="Kazuaki Ueda" userId="15310e60-5aec-4796-8e8a-2a137615bf3e" providerId="ADAL" clId="{C63B138F-E08D-4661-9D4A-A7F23DF55DBA}" dt="2023-03-27T12:09:16.060" v="5037" actId="478"/>
          <ac:spMkLst>
            <pc:docMk/>
            <pc:sldMk cId="224761000" sldId="381"/>
            <ac:spMk id="52" creationId="{F208D776-4723-6D74-1AF3-B116FEFED9CA}"/>
          </ac:spMkLst>
        </pc:spChg>
        <pc:spChg chg="del">
          <ac:chgData name="Kazuaki Ueda" userId="15310e60-5aec-4796-8e8a-2a137615bf3e" providerId="ADAL" clId="{C63B138F-E08D-4661-9D4A-A7F23DF55DBA}" dt="2023-03-27T12:09:16.060" v="5037" actId="478"/>
          <ac:spMkLst>
            <pc:docMk/>
            <pc:sldMk cId="224761000" sldId="381"/>
            <ac:spMk id="53" creationId="{C24406EB-DE98-44BE-9AE4-6189DEE763CE}"/>
          </ac:spMkLst>
        </pc:spChg>
        <pc:spChg chg="del">
          <ac:chgData name="Kazuaki Ueda" userId="15310e60-5aec-4796-8e8a-2a137615bf3e" providerId="ADAL" clId="{C63B138F-E08D-4661-9D4A-A7F23DF55DBA}" dt="2023-03-27T12:09:34.568" v="5043" actId="478"/>
          <ac:spMkLst>
            <pc:docMk/>
            <pc:sldMk cId="224761000" sldId="381"/>
            <ac:spMk id="54" creationId="{F23DB3DD-D1F6-0723-6AD6-2657D2B38526}"/>
          </ac:spMkLst>
        </pc:spChg>
        <pc:spChg chg="del">
          <ac:chgData name="Kazuaki Ueda" userId="15310e60-5aec-4796-8e8a-2a137615bf3e" providerId="ADAL" clId="{C63B138F-E08D-4661-9D4A-A7F23DF55DBA}" dt="2023-03-27T12:09:17.668" v="5038" actId="478"/>
          <ac:spMkLst>
            <pc:docMk/>
            <pc:sldMk cId="224761000" sldId="381"/>
            <ac:spMk id="56" creationId="{B788C385-4532-99F6-5484-EEEA127FF724}"/>
          </ac:spMkLst>
        </pc:spChg>
        <pc:spChg chg="del">
          <ac:chgData name="Kazuaki Ueda" userId="15310e60-5aec-4796-8e8a-2a137615bf3e" providerId="ADAL" clId="{C63B138F-E08D-4661-9D4A-A7F23DF55DBA}" dt="2023-03-27T12:09:21.646" v="5039" actId="478"/>
          <ac:spMkLst>
            <pc:docMk/>
            <pc:sldMk cId="224761000" sldId="381"/>
            <ac:spMk id="59" creationId="{54BA6EF3-AE94-F53A-09F0-5B88DCA016D0}"/>
          </ac:spMkLst>
        </pc:spChg>
        <pc:cxnChg chg="del">
          <ac:chgData name="Kazuaki Ueda" userId="15310e60-5aec-4796-8e8a-2a137615bf3e" providerId="ADAL" clId="{C63B138F-E08D-4661-9D4A-A7F23DF55DBA}" dt="2023-03-27T12:09:08.644" v="5035" actId="478"/>
          <ac:cxnSpMkLst>
            <pc:docMk/>
            <pc:sldMk cId="224761000" sldId="381"/>
            <ac:cxnSpMk id="3" creationId="{C75CD609-4E68-D4D3-E4C7-E336D34C1AA5}"/>
          </ac:cxnSpMkLst>
        </pc:cxnChg>
        <pc:cxnChg chg="add del">
          <ac:chgData name="Kazuaki Ueda" userId="15310e60-5aec-4796-8e8a-2a137615bf3e" providerId="ADAL" clId="{C63B138F-E08D-4661-9D4A-A7F23DF55DBA}" dt="2023-03-27T12:09:39.458" v="5047" actId="478"/>
          <ac:cxnSpMkLst>
            <pc:docMk/>
            <pc:sldMk cId="224761000" sldId="381"/>
            <ac:cxnSpMk id="14" creationId="{388A2FDF-56C5-B13F-BA63-142A35A6F541}"/>
          </ac:cxnSpMkLst>
        </pc:cxnChg>
        <pc:cxnChg chg="del mod">
          <ac:chgData name="Kazuaki Ueda" userId="15310e60-5aec-4796-8e8a-2a137615bf3e" providerId="ADAL" clId="{C63B138F-E08D-4661-9D4A-A7F23DF55DBA}" dt="2023-03-27T12:09:50.418" v="5050" actId="478"/>
          <ac:cxnSpMkLst>
            <pc:docMk/>
            <pc:sldMk cId="224761000" sldId="381"/>
            <ac:cxnSpMk id="16" creationId="{B01F89B9-F314-C9A5-2730-42432D442407}"/>
          </ac:cxnSpMkLst>
        </pc:cxnChg>
        <pc:cxnChg chg="del">
          <ac:chgData name="Kazuaki Ueda" userId="15310e60-5aec-4796-8e8a-2a137615bf3e" providerId="ADAL" clId="{C63B138F-E08D-4661-9D4A-A7F23DF55DBA}" dt="2023-03-27T12:09:52.930" v="5052" actId="478"/>
          <ac:cxnSpMkLst>
            <pc:docMk/>
            <pc:sldMk cId="224761000" sldId="381"/>
            <ac:cxnSpMk id="30" creationId="{AE591F30-4CFB-7058-660A-4BC9F1955340}"/>
          </ac:cxnSpMkLst>
        </pc:cxnChg>
        <pc:cxnChg chg="del">
          <ac:chgData name="Kazuaki Ueda" userId="15310e60-5aec-4796-8e8a-2a137615bf3e" providerId="ADAL" clId="{C63B138F-E08D-4661-9D4A-A7F23DF55DBA}" dt="2023-03-27T12:09:52.103" v="5051" actId="478"/>
          <ac:cxnSpMkLst>
            <pc:docMk/>
            <pc:sldMk cId="224761000" sldId="381"/>
            <ac:cxnSpMk id="31" creationId="{1EC89DC9-26F9-55B0-9E08-EFB85CBC6575}"/>
          </ac:cxnSpMkLst>
        </pc:cxnChg>
        <pc:cxnChg chg="del mod">
          <ac:chgData name="Kazuaki Ueda" userId="15310e60-5aec-4796-8e8a-2a137615bf3e" providerId="ADAL" clId="{C63B138F-E08D-4661-9D4A-A7F23DF55DBA}" dt="2023-03-27T12:09:08.644" v="5035" actId="478"/>
          <ac:cxnSpMkLst>
            <pc:docMk/>
            <pc:sldMk cId="224761000" sldId="381"/>
            <ac:cxnSpMk id="34" creationId="{8249A669-5885-7CFB-185C-C7FB5754A354}"/>
          </ac:cxnSpMkLst>
        </pc:cxnChg>
        <pc:cxnChg chg="del">
          <ac:chgData name="Kazuaki Ueda" userId="15310e60-5aec-4796-8e8a-2a137615bf3e" providerId="ADAL" clId="{C63B138F-E08D-4661-9D4A-A7F23DF55DBA}" dt="2023-03-27T12:09:13.352" v="5036" actId="478"/>
          <ac:cxnSpMkLst>
            <pc:docMk/>
            <pc:sldMk cId="224761000" sldId="381"/>
            <ac:cxnSpMk id="36" creationId="{958556C6-0162-683B-9396-9664D21F0F2F}"/>
          </ac:cxnSpMkLst>
        </pc:cxnChg>
        <pc:cxnChg chg="del">
          <ac:chgData name="Kazuaki Ueda" userId="15310e60-5aec-4796-8e8a-2a137615bf3e" providerId="ADAL" clId="{C63B138F-E08D-4661-9D4A-A7F23DF55DBA}" dt="2023-03-27T12:09:13.352" v="5036" actId="478"/>
          <ac:cxnSpMkLst>
            <pc:docMk/>
            <pc:sldMk cId="224761000" sldId="381"/>
            <ac:cxnSpMk id="40" creationId="{0864C2EE-CD82-9A0D-4A42-7C6EBDA82585}"/>
          </ac:cxnSpMkLst>
        </pc:cxnChg>
        <pc:cxnChg chg="del">
          <ac:chgData name="Kazuaki Ueda" userId="15310e60-5aec-4796-8e8a-2a137615bf3e" providerId="ADAL" clId="{C63B138F-E08D-4661-9D4A-A7F23DF55DBA}" dt="2023-03-27T12:09:13.352" v="5036" actId="478"/>
          <ac:cxnSpMkLst>
            <pc:docMk/>
            <pc:sldMk cId="224761000" sldId="381"/>
            <ac:cxnSpMk id="41" creationId="{8ACF7436-8BA3-6876-E635-C35047EF8C10}"/>
          </ac:cxnSpMkLst>
        </pc:cxnChg>
        <pc:cxnChg chg="add del">
          <ac:chgData name="Kazuaki Ueda" userId="15310e60-5aec-4796-8e8a-2a137615bf3e" providerId="ADAL" clId="{C63B138F-E08D-4661-9D4A-A7F23DF55DBA}" dt="2023-03-27T12:09:39.223" v="5046" actId="478"/>
          <ac:cxnSpMkLst>
            <pc:docMk/>
            <pc:sldMk cId="224761000" sldId="381"/>
            <ac:cxnSpMk id="48" creationId="{B6700634-782F-609C-8A79-58D25300528D}"/>
          </ac:cxnSpMkLst>
        </pc:cxnChg>
        <pc:cxnChg chg="del">
          <ac:chgData name="Kazuaki Ueda" userId="15310e60-5aec-4796-8e8a-2a137615bf3e" providerId="ADAL" clId="{C63B138F-E08D-4661-9D4A-A7F23DF55DBA}" dt="2023-03-27T12:09:21.646" v="5039" actId="478"/>
          <ac:cxnSpMkLst>
            <pc:docMk/>
            <pc:sldMk cId="224761000" sldId="381"/>
            <ac:cxnSpMk id="57" creationId="{B12BF0F4-18CB-EFC4-5BB2-15ED4D29B6A8}"/>
          </ac:cxnSpMkLst>
        </pc:cxnChg>
        <pc:cxnChg chg="del">
          <ac:chgData name="Kazuaki Ueda" userId="15310e60-5aec-4796-8e8a-2a137615bf3e" providerId="ADAL" clId="{C63B138F-E08D-4661-9D4A-A7F23DF55DBA}" dt="2023-03-27T12:09:21.646" v="5039" actId="478"/>
          <ac:cxnSpMkLst>
            <pc:docMk/>
            <pc:sldMk cId="224761000" sldId="381"/>
            <ac:cxnSpMk id="58" creationId="{63114862-C2AB-BCCD-2818-ACC1735F9B8F}"/>
          </ac:cxnSpMkLst>
        </pc:cxnChg>
      </pc:sldChg>
      <pc:sldChg chg="modSp modNotesTx">
        <pc:chgData name="Kazuaki Ueda" userId="15310e60-5aec-4796-8e8a-2a137615bf3e" providerId="ADAL" clId="{C63B138F-E08D-4661-9D4A-A7F23DF55DBA}" dt="2023-03-27T12:03:09.484" v="4972" actId="20577"/>
        <pc:sldMkLst>
          <pc:docMk/>
          <pc:sldMk cId="3523917649" sldId="382"/>
        </pc:sldMkLst>
        <pc:spChg chg="mod">
          <ac:chgData name="Kazuaki Ueda" userId="15310e60-5aec-4796-8e8a-2a137615bf3e" providerId="ADAL" clId="{C63B138F-E08D-4661-9D4A-A7F23DF55DBA}" dt="2023-03-25T12:58:12.962" v="4142"/>
          <ac:spMkLst>
            <pc:docMk/>
            <pc:sldMk cId="3523917649" sldId="382"/>
            <ac:spMk id="8" creationId="{17FE6A7A-2978-B162-7FA5-F9E734BB5A28}"/>
          </ac:spMkLst>
        </pc:spChg>
      </pc:sldChg>
      <pc:sldChg chg="modSp">
        <pc:chgData name="Kazuaki Ueda" userId="15310e60-5aec-4796-8e8a-2a137615bf3e" providerId="ADAL" clId="{C63B138F-E08D-4661-9D4A-A7F23DF55DBA}" dt="2023-03-25T12:58:12.962" v="4142"/>
        <pc:sldMkLst>
          <pc:docMk/>
          <pc:sldMk cId="2926335930" sldId="383"/>
        </pc:sldMkLst>
        <pc:spChg chg="mod">
          <ac:chgData name="Kazuaki Ueda" userId="15310e60-5aec-4796-8e8a-2a137615bf3e" providerId="ADAL" clId="{C63B138F-E08D-4661-9D4A-A7F23DF55DBA}" dt="2023-03-25T12:58:12.962" v="4142"/>
          <ac:spMkLst>
            <pc:docMk/>
            <pc:sldMk cId="2926335930" sldId="383"/>
            <ac:spMk id="2" creationId="{8501074D-80E4-CDA4-D49D-F5AC4819ED3F}"/>
          </ac:spMkLst>
        </pc:spChg>
        <pc:spChg chg="mod">
          <ac:chgData name="Kazuaki Ueda" userId="15310e60-5aec-4796-8e8a-2a137615bf3e" providerId="ADAL" clId="{C63B138F-E08D-4661-9D4A-A7F23DF55DBA}" dt="2023-03-25T12:58:12.962" v="4142"/>
          <ac:spMkLst>
            <pc:docMk/>
            <pc:sldMk cId="2926335930" sldId="383"/>
            <ac:spMk id="12" creationId="{EB2CB4CA-E274-0AE3-A021-EDBD8DD9A58C}"/>
          </ac:spMkLst>
        </pc:spChg>
        <pc:spChg chg="mod">
          <ac:chgData name="Kazuaki Ueda" userId="15310e60-5aec-4796-8e8a-2a137615bf3e" providerId="ADAL" clId="{C63B138F-E08D-4661-9D4A-A7F23DF55DBA}" dt="2023-03-25T12:58:12.962" v="4142"/>
          <ac:spMkLst>
            <pc:docMk/>
            <pc:sldMk cId="2926335930" sldId="383"/>
            <ac:spMk id="13" creationId="{9FFADE20-422D-42F1-CA18-6168A2A1A6D0}"/>
          </ac:spMkLst>
        </pc:spChg>
        <pc:picChg chg="mod">
          <ac:chgData name="Kazuaki Ueda" userId="15310e60-5aec-4796-8e8a-2a137615bf3e" providerId="ADAL" clId="{C63B138F-E08D-4661-9D4A-A7F23DF55DBA}" dt="2023-03-25T12:58:12.962" v="4142"/>
          <ac:picMkLst>
            <pc:docMk/>
            <pc:sldMk cId="2926335930" sldId="383"/>
            <ac:picMk id="7" creationId="{2DC89253-1176-7778-D8DA-9EFF86BE5EFB}"/>
          </ac:picMkLst>
        </pc:picChg>
        <pc:picChg chg="mod">
          <ac:chgData name="Kazuaki Ueda" userId="15310e60-5aec-4796-8e8a-2a137615bf3e" providerId="ADAL" clId="{C63B138F-E08D-4661-9D4A-A7F23DF55DBA}" dt="2023-03-25T12:58:12.962" v="4142"/>
          <ac:picMkLst>
            <pc:docMk/>
            <pc:sldMk cId="2926335930" sldId="383"/>
            <ac:picMk id="11" creationId="{C004F1A5-84AE-4907-19F0-853092574A15}"/>
          </ac:picMkLst>
        </pc:picChg>
      </pc:sldChg>
      <pc:sldChg chg="addSp delSp modSp mod">
        <pc:chgData name="Kazuaki Ueda" userId="15310e60-5aec-4796-8e8a-2a137615bf3e" providerId="ADAL" clId="{C63B138F-E08D-4661-9D4A-A7F23DF55DBA}" dt="2023-03-25T12:58:12.962" v="4142"/>
        <pc:sldMkLst>
          <pc:docMk/>
          <pc:sldMk cId="1357511858" sldId="384"/>
        </pc:sldMkLst>
        <pc:spChg chg="mod">
          <ac:chgData name="Kazuaki Ueda" userId="15310e60-5aec-4796-8e8a-2a137615bf3e" providerId="ADAL" clId="{C63B138F-E08D-4661-9D4A-A7F23DF55DBA}" dt="2023-03-25T12:58:12.962" v="4142"/>
          <ac:spMkLst>
            <pc:docMk/>
            <pc:sldMk cId="1357511858" sldId="384"/>
            <ac:spMk id="2" creationId="{68A224D7-2F60-1CBF-23E0-A4263FFB9ABD}"/>
          </ac:spMkLst>
        </pc:spChg>
        <pc:spChg chg="mod">
          <ac:chgData name="Kazuaki Ueda" userId="15310e60-5aec-4796-8e8a-2a137615bf3e" providerId="ADAL" clId="{C63B138F-E08D-4661-9D4A-A7F23DF55DBA}" dt="2023-03-25T12:58:12.962" v="4142"/>
          <ac:spMkLst>
            <pc:docMk/>
            <pc:sldMk cId="1357511858" sldId="384"/>
            <ac:spMk id="3" creationId="{0BC599AE-0D93-FBCE-0B29-7E8556A19883}"/>
          </ac:spMkLst>
        </pc:spChg>
        <pc:spChg chg="add del mod">
          <ac:chgData name="Kazuaki Ueda" userId="15310e60-5aec-4796-8e8a-2a137615bf3e" providerId="ADAL" clId="{C63B138F-E08D-4661-9D4A-A7F23DF55DBA}" dt="2023-03-25T12:11:58.852" v="3442" actId="21"/>
          <ac:spMkLst>
            <pc:docMk/>
            <pc:sldMk cId="1357511858" sldId="384"/>
            <ac:spMk id="4" creationId="{A696DA62-4540-ECA6-1C28-5DB80E8BD9C6}"/>
          </ac:spMkLst>
        </pc:spChg>
        <pc:spChg chg="mod">
          <ac:chgData name="Kazuaki Ueda" userId="15310e60-5aec-4796-8e8a-2a137615bf3e" providerId="ADAL" clId="{C63B138F-E08D-4661-9D4A-A7F23DF55DBA}" dt="2023-03-25T12:11:57.337" v="3441" actId="1076"/>
          <ac:spMkLst>
            <pc:docMk/>
            <pc:sldMk cId="1357511858" sldId="384"/>
            <ac:spMk id="5" creationId="{1D5562CE-0B51-50A4-22D2-BAAF5D206388}"/>
          </ac:spMkLst>
        </pc:spChg>
        <pc:spChg chg="mod">
          <ac:chgData name="Kazuaki Ueda" userId="15310e60-5aec-4796-8e8a-2a137615bf3e" providerId="ADAL" clId="{C63B138F-E08D-4661-9D4A-A7F23DF55DBA}" dt="2023-03-25T12:11:53.444" v="3440" actId="1076"/>
          <ac:spMkLst>
            <pc:docMk/>
            <pc:sldMk cId="1357511858" sldId="384"/>
            <ac:spMk id="7" creationId="{3A98DCBC-45DE-517B-FA63-4CF7F3D30BA1}"/>
          </ac:spMkLst>
        </pc:spChg>
        <pc:spChg chg="mod">
          <ac:chgData name="Kazuaki Ueda" userId="15310e60-5aec-4796-8e8a-2a137615bf3e" providerId="ADAL" clId="{C63B138F-E08D-4661-9D4A-A7F23DF55DBA}" dt="2023-03-25T12:11:53.444" v="3440" actId="1076"/>
          <ac:spMkLst>
            <pc:docMk/>
            <pc:sldMk cId="1357511858" sldId="384"/>
            <ac:spMk id="8" creationId="{998C9F5D-4CA5-9108-2B88-B14DB9A38475}"/>
          </ac:spMkLst>
        </pc:spChg>
        <pc:spChg chg="mod">
          <ac:chgData name="Kazuaki Ueda" userId="15310e60-5aec-4796-8e8a-2a137615bf3e" providerId="ADAL" clId="{C63B138F-E08D-4661-9D4A-A7F23DF55DBA}" dt="2023-03-25T12:11:53.444" v="3440" actId="1076"/>
          <ac:spMkLst>
            <pc:docMk/>
            <pc:sldMk cId="1357511858" sldId="384"/>
            <ac:spMk id="9" creationId="{BEE9EA32-9507-DE5B-0303-DDFAD7B307A4}"/>
          </ac:spMkLst>
        </pc:spChg>
        <pc:spChg chg="mod">
          <ac:chgData name="Kazuaki Ueda" userId="15310e60-5aec-4796-8e8a-2a137615bf3e" providerId="ADAL" clId="{C63B138F-E08D-4661-9D4A-A7F23DF55DBA}" dt="2023-03-25T12:11:53.444" v="3440" actId="1076"/>
          <ac:spMkLst>
            <pc:docMk/>
            <pc:sldMk cId="1357511858" sldId="384"/>
            <ac:spMk id="10" creationId="{E7D13233-8AF7-E030-4E73-3FBA93815B94}"/>
          </ac:spMkLst>
        </pc:spChg>
        <pc:spChg chg="mod">
          <ac:chgData name="Kazuaki Ueda" userId="15310e60-5aec-4796-8e8a-2a137615bf3e" providerId="ADAL" clId="{C63B138F-E08D-4661-9D4A-A7F23DF55DBA}" dt="2023-03-25T12:11:53.444" v="3440" actId="1076"/>
          <ac:spMkLst>
            <pc:docMk/>
            <pc:sldMk cId="1357511858" sldId="384"/>
            <ac:spMk id="11" creationId="{A4A0D799-EC8E-C4A2-95FF-2FC8579EEADA}"/>
          </ac:spMkLst>
        </pc:spChg>
        <pc:spChg chg="mod">
          <ac:chgData name="Kazuaki Ueda" userId="15310e60-5aec-4796-8e8a-2a137615bf3e" providerId="ADAL" clId="{C63B138F-E08D-4661-9D4A-A7F23DF55DBA}" dt="2023-03-25T12:11:53.444" v="3440" actId="1076"/>
          <ac:spMkLst>
            <pc:docMk/>
            <pc:sldMk cId="1357511858" sldId="384"/>
            <ac:spMk id="13" creationId="{C1ACBC37-C5B0-84D1-F320-C2941D48964F}"/>
          </ac:spMkLst>
        </pc:spChg>
        <pc:spChg chg="mod">
          <ac:chgData name="Kazuaki Ueda" userId="15310e60-5aec-4796-8e8a-2a137615bf3e" providerId="ADAL" clId="{C63B138F-E08D-4661-9D4A-A7F23DF55DBA}" dt="2023-03-25T12:11:53.444" v="3440" actId="1076"/>
          <ac:spMkLst>
            <pc:docMk/>
            <pc:sldMk cId="1357511858" sldId="384"/>
            <ac:spMk id="14" creationId="{7F40AD3B-4D1E-47E0-0432-35F02AC44E7F}"/>
          </ac:spMkLst>
        </pc:spChg>
        <pc:spChg chg="mod">
          <ac:chgData name="Kazuaki Ueda" userId="15310e60-5aec-4796-8e8a-2a137615bf3e" providerId="ADAL" clId="{C63B138F-E08D-4661-9D4A-A7F23DF55DBA}" dt="2023-03-25T12:11:53.444" v="3440" actId="1076"/>
          <ac:spMkLst>
            <pc:docMk/>
            <pc:sldMk cId="1357511858" sldId="384"/>
            <ac:spMk id="15" creationId="{D9968F64-3EB3-ED07-A286-A44EC852D02D}"/>
          </ac:spMkLst>
        </pc:spChg>
        <pc:spChg chg="mod">
          <ac:chgData name="Kazuaki Ueda" userId="15310e60-5aec-4796-8e8a-2a137615bf3e" providerId="ADAL" clId="{C63B138F-E08D-4661-9D4A-A7F23DF55DBA}" dt="2023-03-25T12:11:53.444" v="3440" actId="1076"/>
          <ac:spMkLst>
            <pc:docMk/>
            <pc:sldMk cId="1357511858" sldId="384"/>
            <ac:spMk id="16" creationId="{87FDD800-0A15-5937-DE33-233393F585A4}"/>
          </ac:spMkLst>
        </pc:spChg>
        <pc:cxnChg chg="mod">
          <ac:chgData name="Kazuaki Ueda" userId="15310e60-5aec-4796-8e8a-2a137615bf3e" providerId="ADAL" clId="{C63B138F-E08D-4661-9D4A-A7F23DF55DBA}" dt="2023-03-25T12:11:53.444" v="3440" actId="1076"/>
          <ac:cxnSpMkLst>
            <pc:docMk/>
            <pc:sldMk cId="1357511858" sldId="384"/>
            <ac:cxnSpMk id="6" creationId="{372D8DEE-5910-D9A7-5678-1A2E290A76A3}"/>
          </ac:cxnSpMkLst>
        </pc:cxnChg>
        <pc:cxnChg chg="mod">
          <ac:chgData name="Kazuaki Ueda" userId="15310e60-5aec-4796-8e8a-2a137615bf3e" providerId="ADAL" clId="{C63B138F-E08D-4661-9D4A-A7F23DF55DBA}" dt="2023-03-25T12:11:53.444" v="3440" actId="1076"/>
          <ac:cxnSpMkLst>
            <pc:docMk/>
            <pc:sldMk cId="1357511858" sldId="384"/>
            <ac:cxnSpMk id="18" creationId="{91020E9F-A7C1-AAED-CA3A-F3849E531F44}"/>
          </ac:cxnSpMkLst>
        </pc:cxnChg>
        <pc:cxnChg chg="mod">
          <ac:chgData name="Kazuaki Ueda" userId="15310e60-5aec-4796-8e8a-2a137615bf3e" providerId="ADAL" clId="{C63B138F-E08D-4661-9D4A-A7F23DF55DBA}" dt="2023-03-25T12:11:53.444" v="3440" actId="1076"/>
          <ac:cxnSpMkLst>
            <pc:docMk/>
            <pc:sldMk cId="1357511858" sldId="384"/>
            <ac:cxnSpMk id="19" creationId="{9518EF97-6762-BF8A-2847-F93C71339CD0}"/>
          </ac:cxnSpMkLst>
        </pc:cxnChg>
      </pc:sldChg>
      <pc:sldChg chg="addSp delSp modSp new mod ord delAnim modAnim">
        <pc:chgData name="Kazuaki Ueda" userId="15310e60-5aec-4796-8e8a-2a137615bf3e" providerId="ADAL" clId="{C63B138F-E08D-4661-9D4A-A7F23DF55DBA}" dt="2023-03-27T12:04:48.398" v="5029" actId="1035"/>
        <pc:sldMkLst>
          <pc:docMk/>
          <pc:sldMk cId="1810578884" sldId="385"/>
        </pc:sldMkLst>
        <pc:spChg chg="mod">
          <ac:chgData name="Kazuaki Ueda" userId="15310e60-5aec-4796-8e8a-2a137615bf3e" providerId="ADAL" clId="{C63B138F-E08D-4661-9D4A-A7F23DF55DBA}" dt="2023-03-25T12:58:12.962" v="4142"/>
          <ac:spMkLst>
            <pc:docMk/>
            <pc:sldMk cId="1810578884" sldId="385"/>
            <ac:spMk id="2" creationId="{CEB7227B-E4CD-FEB6-AE30-A912DA5390FE}"/>
          </ac:spMkLst>
        </pc:spChg>
        <pc:spChg chg="mod">
          <ac:chgData name="Kazuaki Ueda" userId="15310e60-5aec-4796-8e8a-2a137615bf3e" providerId="ADAL" clId="{C63B138F-E08D-4661-9D4A-A7F23DF55DBA}" dt="2023-03-27T06:23:58.745" v="4794" actId="20577"/>
          <ac:spMkLst>
            <pc:docMk/>
            <pc:sldMk cId="1810578884" sldId="385"/>
            <ac:spMk id="3" creationId="{5597A5C9-93FF-F4AE-48B0-98891509FC40}"/>
          </ac:spMkLst>
        </pc:spChg>
        <pc:spChg chg="add mod">
          <ac:chgData name="Kazuaki Ueda" userId="15310e60-5aec-4796-8e8a-2a137615bf3e" providerId="ADAL" clId="{C63B138F-E08D-4661-9D4A-A7F23DF55DBA}" dt="2023-03-25T10:56:56.833" v="2352" actId="1037"/>
          <ac:spMkLst>
            <pc:docMk/>
            <pc:sldMk cId="1810578884" sldId="385"/>
            <ac:spMk id="9" creationId="{97F8B7C2-EC47-E2F6-1B33-377511FD854A}"/>
          </ac:spMkLst>
        </pc:spChg>
        <pc:spChg chg="add mod">
          <ac:chgData name="Kazuaki Ueda" userId="15310e60-5aec-4796-8e8a-2a137615bf3e" providerId="ADAL" clId="{C63B138F-E08D-4661-9D4A-A7F23DF55DBA}" dt="2023-03-25T10:56:56.833" v="2352" actId="1037"/>
          <ac:spMkLst>
            <pc:docMk/>
            <pc:sldMk cId="1810578884" sldId="385"/>
            <ac:spMk id="10" creationId="{C754B373-11DC-6B9A-99EF-F808CFF53E56}"/>
          </ac:spMkLst>
        </pc:spChg>
        <pc:spChg chg="add mod">
          <ac:chgData name="Kazuaki Ueda" userId="15310e60-5aec-4796-8e8a-2a137615bf3e" providerId="ADAL" clId="{C63B138F-E08D-4661-9D4A-A7F23DF55DBA}" dt="2023-03-25T10:56:56.833" v="2352" actId="1037"/>
          <ac:spMkLst>
            <pc:docMk/>
            <pc:sldMk cId="1810578884" sldId="385"/>
            <ac:spMk id="11" creationId="{EEA9C286-E254-ADF8-A288-B295CB436C04}"/>
          </ac:spMkLst>
        </pc:spChg>
        <pc:spChg chg="add del mod">
          <ac:chgData name="Kazuaki Ueda" userId="15310e60-5aec-4796-8e8a-2a137615bf3e" providerId="ADAL" clId="{C63B138F-E08D-4661-9D4A-A7F23DF55DBA}" dt="2023-03-25T11:54:09.714" v="3065" actId="478"/>
          <ac:spMkLst>
            <pc:docMk/>
            <pc:sldMk cId="1810578884" sldId="385"/>
            <ac:spMk id="12" creationId="{875F014F-BA2C-7F51-658C-C865396092F7}"/>
          </ac:spMkLst>
        </pc:spChg>
        <pc:spChg chg="add mod">
          <ac:chgData name="Kazuaki Ueda" userId="15310e60-5aec-4796-8e8a-2a137615bf3e" providerId="ADAL" clId="{C63B138F-E08D-4661-9D4A-A7F23DF55DBA}" dt="2023-03-25T10:56:04.574" v="2316" actId="1076"/>
          <ac:spMkLst>
            <pc:docMk/>
            <pc:sldMk cId="1810578884" sldId="385"/>
            <ac:spMk id="14" creationId="{C938130D-86C3-8CF1-96A3-E7A9D61A313E}"/>
          </ac:spMkLst>
        </pc:spChg>
        <pc:spChg chg="add mod">
          <ac:chgData name="Kazuaki Ueda" userId="15310e60-5aec-4796-8e8a-2a137615bf3e" providerId="ADAL" clId="{C63B138F-E08D-4661-9D4A-A7F23DF55DBA}" dt="2023-03-25T10:56:04.574" v="2316" actId="1076"/>
          <ac:spMkLst>
            <pc:docMk/>
            <pc:sldMk cId="1810578884" sldId="385"/>
            <ac:spMk id="15" creationId="{1194E879-FFF8-4A15-C8B8-EC963B0BB50F}"/>
          </ac:spMkLst>
        </pc:spChg>
        <pc:spChg chg="add del mod">
          <ac:chgData name="Kazuaki Ueda" userId="15310e60-5aec-4796-8e8a-2a137615bf3e" providerId="ADAL" clId="{C63B138F-E08D-4661-9D4A-A7F23DF55DBA}" dt="2023-03-25T11:54:09.714" v="3065" actId="478"/>
          <ac:spMkLst>
            <pc:docMk/>
            <pc:sldMk cId="1810578884" sldId="385"/>
            <ac:spMk id="17" creationId="{339CE8F6-A402-3D8B-ED5C-09787850BF5A}"/>
          </ac:spMkLst>
        </pc:spChg>
        <pc:spChg chg="add del mod">
          <ac:chgData name="Kazuaki Ueda" userId="15310e60-5aec-4796-8e8a-2a137615bf3e" providerId="ADAL" clId="{C63B138F-E08D-4661-9D4A-A7F23DF55DBA}" dt="2023-03-13T11:08:36.605" v="565" actId="478"/>
          <ac:spMkLst>
            <pc:docMk/>
            <pc:sldMk cId="1810578884" sldId="385"/>
            <ac:spMk id="19" creationId="{6BAF25FC-4E2C-07DB-B782-D62EF60CDCC5}"/>
          </ac:spMkLst>
        </pc:spChg>
        <pc:spChg chg="add mod">
          <ac:chgData name="Kazuaki Ueda" userId="15310e60-5aec-4796-8e8a-2a137615bf3e" providerId="ADAL" clId="{C63B138F-E08D-4661-9D4A-A7F23DF55DBA}" dt="2023-03-25T10:56:36.266" v="2331" actId="115"/>
          <ac:spMkLst>
            <pc:docMk/>
            <pc:sldMk cId="1810578884" sldId="385"/>
            <ac:spMk id="19" creationId="{A5FC7791-9DAB-E12C-954A-C79AB38AD456}"/>
          </ac:spMkLst>
        </pc:spChg>
        <pc:spChg chg="add mod">
          <ac:chgData name="Kazuaki Ueda" userId="15310e60-5aec-4796-8e8a-2a137615bf3e" providerId="ADAL" clId="{C63B138F-E08D-4661-9D4A-A7F23DF55DBA}" dt="2023-03-25T10:57:10.045" v="2356" actId="17032"/>
          <ac:spMkLst>
            <pc:docMk/>
            <pc:sldMk cId="1810578884" sldId="385"/>
            <ac:spMk id="20" creationId="{F92146AA-13AB-CBD9-3634-E307659598A0}"/>
          </ac:spMkLst>
        </pc:spChg>
        <pc:spChg chg="add mod">
          <ac:chgData name="Kazuaki Ueda" userId="15310e60-5aec-4796-8e8a-2a137615bf3e" providerId="ADAL" clId="{C63B138F-E08D-4661-9D4A-A7F23DF55DBA}" dt="2023-03-27T12:04:48.398" v="5029" actId="1035"/>
          <ac:spMkLst>
            <pc:docMk/>
            <pc:sldMk cId="1810578884" sldId="385"/>
            <ac:spMk id="25" creationId="{5C9462F1-4205-993B-CAB9-B1A683DD1DD1}"/>
          </ac:spMkLst>
        </pc:spChg>
        <pc:spChg chg="add del mod">
          <ac:chgData name="Kazuaki Ueda" userId="15310e60-5aec-4796-8e8a-2a137615bf3e" providerId="ADAL" clId="{C63B138F-E08D-4661-9D4A-A7F23DF55DBA}" dt="2023-03-25T10:23:25.577" v="1129" actId="478"/>
          <ac:spMkLst>
            <pc:docMk/>
            <pc:sldMk cId="1810578884" sldId="385"/>
            <ac:spMk id="29" creationId="{302BE560-9691-DA45-8C93-F1C18A9FC7F4}"/>
          </ac:spMkLst>
        </pc:spChg>
        <pc:spChg chg="add del mod">
          <ac:chgData name="Kazuaki Ueda" userId="15310e60-5aec-4796-8e8a-2a137615bf3e" providerId="ADAL" clId="{C63B138F-E08D-4661-9D4A-A7F23DF55DBA}" dt="2023-03-25T10:55:54.113" v="2314" actId="478"/>
          <ac:spMkLst>
            <pc:docMk/>
            <pc:sldMk cId="1810578884" sldId="385"/>
            <ac:spMk id="30" creationId="{FFCBC765-40E5-9C7B-CD21-B63A45E356CC}"/>
          </ac:spMkLst>
        </pc:spChg>
        <pc:spChg chg="add del mod">
          <ac:chgData name="Kazuaki Ueda" userId="15310e60-5aec-4796-8e8a-2a137615bf3e" providerId="ADAL" clId="{C63B138F-E08D-4661-9D4A-A7F23DF55DBA}" dt="2023-03-13T11:09:00.043" v="580"/>
          <ac:spMkLst>
            <pc:docMk/>
            <pc:sldMk cId="1810578884" sldId="385"/>
            <ac:spMk id="31" creationId="{FA9B2594-8CD4-E84C-4449-264130829A2C}"/>
          </ac:spMkLst>
        </pc:spChg>
        <pc:spChg chg="add mod">
          <ac:chgData name="Kazuaki Ueda" userId="15310e60-5aec-4796-8e8a-2a137615bf3e" providerId="ADAL" clId="{C63B138F-E08D-4661-9D4A-A7F23DF55DBA}" dt="2023-03-25T11:41:29.454" v="2634" actId="12788"/>
          <ac:spMkLst>
            <pc:docMk/>
            <pc:sldMk cId="1810578884" sldId="385"/>
            <ac:spMk id="32" creationId="{FBA6D494-EEA9-2080-B84C-84741CA6AF81}"/>
          </ac:spMkLst>
        </pc:spChg>
        <pc:spChg chg="add del mod">
          <ac:chgData name="Kazuaki Ueda" userId="15310e60-5aec-4796-8e8a-2a137615bf3e" providerId="ADAL" clId="{C63B138F-E08D-4661-9D4A-A7F23DF55DBA}" dt="2023-03-25T10:55:54.113" v="2314" actId="478"/>
          <ac:spMkLst>
            <pc:docMk/>
            <pc:sldMk cId="1810578884" sldId="385"/>
            <ac:spMk id="33" creationId="{74B19DDA-926E-062B-9DC0-E2D8B8BD6709}"/>
          </ac:spMkLst>
        </pc:spChg>
        <pc:picChg chg="add mod">
          <ac:chgData name="Kazuaki Ueda" userId="15310e60-5aec-4796-8e8a-2a137615bf3e" providerId="ADAL" clId="{C63B138F-E08D-4661-9D4A-A7F23DF55DBA}" dt="2023-03-25T10:33:51.182" v="1306" actId="1036"/>
          <ac:picMkLst>
            <pc:docMk/>
            <pc:sldMk cId="1810578884" sldId="385"/>
            <ac:picMk id="4" creationId="{9E0E9339-75A3-28BA-D1B7-29450B76DA24}"/>
          </ac:picMkLst>
        </pc:picChg>
        <pc:picChg chg="add mod">
          <ac:chgData name="Kazuaki Ueda" userId="15310e60-5aec-4796-8e8a-2a137615bf3e" providerId="ADAL" clId="{C63B138F-E08D-4661-9D4A-A7F23DF55DBA}" dt="2023-03-25T10:33:51.182" v="1306" actId="1036"/>
          <ac:picMkLst>
            <pc:docMk/>
            <pc:sldMk cId="1810578884" sldId="385"/>
            <ac:picMk id="5" creationId="{758657FD-8344-8717-C83B-0381157D3172}"/>
          </ac:picMkLst>
        </pc:picChg>
        <pc:picChg chg="add mod">
          <ac:chgData name="Kazuaki Ueda" userId="15310e60-5aec-4796-8e8a-2a137615bf3e" providerId="ADAL" clId="{C63B138F-E08D-4661-9D4A-A7F23DF55DBA}" dt="2023-03-25T10:33:51.182" v="1306" actId="1036"/>
          <ac:picMkLst>
            <pc:docMk/>
            <pc:sldMk cId="1810578884" sldId="385"/>
            <ac:picMk id="6" creationId="{12ECF66D-544A-B568-1487-68CA104904CC}"/>
          </ac:picMkLst>
        </pc:picChg>
        <pc:picChg chg="add mod">
          <ac:chgData name="Kazuaki Ueda" userId="15310e60-5aec-4796-8e8a-2a137615bf3e" providerId="ADAL" clId="{C63B138F-E08D-4661-9D4A-A7F23DF55DBA}" dt="2023-03-25T10:33:51.182" v="1306" actId="1036"/>
          <ac:picMkLst>
            <pc:docMk/>
            <pc:sldMk cId="1810578884" sldId="385"/>
            <ac:picMk id="7" creationId="{FC6C302C-5DCC-9905-EBBC-90DACA5C63B5}"/>
          </ac:picMkLst>
        </pc:picChg>
        <pc:cxnChg chg="add mod">
          <ac:chgData name="Kazuaki Ueda" userId="15310e60-5aec-4796-8e8a-2a137615bf3e" providerId="ADAL" clId="{C63B138F-E08D-4661-9D4A-A7F23DF55DBA}" dt="2023-03-25T10:33:51.182" v="1306" actId="1036"/>
          <ac:cxnSpMkLst>
            <pc:docMk/>
            <pc:sldMk cId="1810578884" sldId="385"/>
            <ac:cxnSpMk id="8" creationId="{2511F957-8F0C-5902-3207-5CA2A86FF45D}"/>
          </ac:cxnSpMkLst>
        </pc:cxnChg>
        <pc:cxnChg chg="add mod">
          <ac:chgData name="Kazuaki Ueda" userId="15310e60-5aec-4796-8e8a-2a137615bf3e" providerId="ADAL" clId="{C63B138F-E08D-4661-9D4A-A7F23DF55DBA}" dt="2023-03-25T10:33:51.182" v="1306" actId="1036"/>
          <ac:cxnSpMkLst>
            <pc:docMk/>
            <pc:sldMk cId="1810578884" sldId="385"/>
            <ac:cxnSpMk id="13" creationId="{47193CEA-4A5E-5923-6891-006B7F480F01}"/>
          </ac:cxnSpMkLst>
        </pc:cxnChg>
        <pc:cxnChg chg="add mod">
          <ac:chgData name="Kazuaki Ueda" userId="15310e60-5aec-4796-8e8a-2a137615bf3e" providerId="ADAL" clId="{C63B138F-E08D-4661-9D4A-A7F23DF55DBA}" dt="2023-03-25T10:33:51.182" v="1306" actId="1036"/>
          <ac:cxnSpMkLst>
            <pc:docMk/>
            <pc:sldMk cId="1810578884" sldId="385"/>
            <ac:cxnSpMk id="16" creationId="{56CFB976-3E96-ABEE-678C-345028AF7B1A}"/>
          </ac:cxnSpMkLst>
        </pc:cxnChg>
        <pc:cxnChg chg="add mod">
          <ac:chgData name="Kazuaki Ueda" userId="15310e60-5aec-4796-8e8a-2a137615bf3e" providerId="ADAL" clId="{C63B138F-E08D-4661-9D4A-A7F23DF55DBA}" dt="2023-03-25T11:41:29.454" v="2634" actId="12788"/>
          <ac:cxnSpMkLst>
            <pc:docMk/>
            <pc:sldMk cId="1810578884" sldId="385"/>
            <ac:cxnSpMk id="21" creationId="{EBA73E4A-5E35-3CA9-94DB-6FB5C0A329AD}"/>
          </ac:cxnSpMkLst>
        </pc:cxnChg>
        <pc:cxnChg chg="add mod">
          <ac:chgData name="Kazuaki Ueda" userId="15310e60-5aec-4796-8e8a-2a137615bf3e" providerId="ADAL" clId="{C63B138F-E08D-4661-9D4A-A7F23DF55DBA}" dt="2023-03-25T10:33:51.182" v="1306" actId="1036"/>
          <ac:cxnSpMkLst>
            <pc:docMk/>
            <pc:sldMk cId="1810578884" sldId="385"/>
            <ac:cxnSpMk id="22" creationId="{7A8DE9BF-4645-D120-4027-E974536C18EC}"/>
          </ac:cxnSpMkLst>
        </pc:cxnChg>
        <pc:cxnChg chg="add mod">
          <ac:chgData name="Kazuaki Ueda" userId="15310e60-5aec-4796-8e8a-2a137615bf3e" providerId="ADAL" clId="{C63B138F-E08D-4661-9D4A-A7F23DF55DBA}" dt="2023-03-25T10:33:51.182" v="1306" actId="1036"/>
          <ac:cxnSpMkLst>
            <pc:docMk/>
            <pc:sldMk cId="1810578884" sldId="385"/>
            <ac:cxnSpMk id="23" creationId="{81BE8841-AC75-473A-0F48-6813E0A4D7BC}"/>
          </ac:cxnSpMkLst>
        </pc:cxnChg>
        <pc:cxnChg chg="add del mod">
          <ac:chgData name="Kazuaki Ueda" userId="15310e60-5aec-4796-8e8a-2a137615bf3e" providerId="ADAL" clId="{C63B138F-E08D-4661-9D4A-A7F23DF55DBA}" dt="2023-03-13T11:04:56.580" v="280" actId="478"/>
          <ac:cxnSpMkLst>
            <pc:docMk/>
            <pc:sldMk cId="1810578884" sldId="385"/>
            <ac:cxnSpMk id="25" creationId="{97171E63-331D-F88A-809A-2536E55A8E52}"/>
          </ac:cxnSpMkLst>
        </pc:cxnChg>
        <pc:cxnChg chg="add del mod">
          <ac:chgData name="Kazuaki Ueda" userId="15310e60-5aec-4796-8e8a-2a137615bf3e" providerId="ADAL" clId="{C63B138F-E08D-4661-9D4A-A7F23DF55DBA}" dt="2023-03-13T11:04:54.424" v="279" actId="478"/>
          <ac:cxnSpMkLst>
            <pc:docMk/>
            <pc:sldMk cId="1810578884" sldId="385"/>
            <ac:cxnSpMk id="26" creationId="{90D6DF56-4293-EDD9-588C-76618098CE34}"/>
          </ac:cxnSpMkLst>
        </pc:cxnChg>
      </pc:sldChg>
      <pc:sldChg chg="addSp delSp modSp new mod">
        <pc:chgData name="Kazuaki Ueda" userId="15310e60-5aec-4796-8e8a-2a137615bf3e" providerId="ADAL" clId="{C63B138F-E08D-4661-9D4A-A7F23DF55DBA}" dt="2023-04-07T05:26:21.751" v="5121" actId="478"/>
        <pc:sldMkLst>
          <pc:docMk/>
          <pc:sldMk cId="3024212601" sldId="386"/>
        </pc:sldMkLst>
        <pc:spChg chg="mod">
          <ac:chgData name="Kazuaki Ueda" userId="15310e60-5aec-4796-8e8a-2a137615bf3e" providerId="ADAL" clId="{C63B138F-E08D-4661-9D4A-A7F23DF55DBA}" dt="2023-03-25T12:58:12.962" v="4142"/>
          <ac:spMkLst>
            <pc:docMk/>
            <pc:sldMk cId="3024212601" sldId="386"/>
            <ac:spMk id="2" creationId="{94669AC2-050A-5C00-0C0D-41C182AE3A78}"/>
          </ac:spMkLst>
        </pc:spChg>
        <pc:spChg chg="del mod">
          <ac:chgData name="Kazuaki Ueda" userId="15310e60-5aec-4796-8e8a-2a137615bf3e" providerId="ADAL" clId="{C63B138F-E08D-4661-9D4A-A7F23DF55DBA}" dt="2023-03-25T10:09:42.611" v="904" actId="478"/>
          <ac:spMkLst>
            <pc:docMk/>
            <pc:sldMk cId="3024212601" sldId="386"/>
            <ac:spMk id="3" creationId="{4C9534AE-3F65-FD12-B3CE-54A42DB6D2D0}"/>
          </ac:spMkLst>
        </pc:spChg>
        <pc:spChg chg="add mod">
          <ac:chgData name="Kazuaki Ueda" userId="15310e60-5aec-4796-8e8a-2a137615bf3e" providerId="ADAL" clId="{C63B138F-E08D-4661-9D4A-A7F23DF55DBA}" dt="2023-03-25T10:18:00.302" v="1043" actId="14100"/>
          <ac:spMkLst>
            <pc:docMk/>
            <pc:sldMk cId="3024212601" sldId="386"/>
            <ac:spMk id="4" creationId="{A320EEAD-8294-454A-1A55-378BF58ED7EB}"/>
          </ac:spMkLst>
        </pc:spChg>
        <pc:spChg chg="add mod">
          <ac:chgData name="Kazuaki Ueda" userId="15310e60-5aec-4796-8e8a-2a137615bf3e" providerId="ADAL" clId="{C63B138F-E08D-4661-9D4A-A7F23DF55DBA}" dt="2023-03-25T10:18:00.302" v="1043" actId="14100"/>
          <ac:spMkLst>
            <pc:docMk/>
            <pc:sldMk cId="3024212601" sldId="386"/>
            <ac:spMk id="5" creationId="{0CAFDB83-4429-B177-DF44-A2962D627474}"/>
          </ac:spMkLst>
        </pc:spChg>
        <pc:spChg chg="add mod">
          <ac:chgData name="Kazuaki Ueda" userId="15310e60-5aec-4796-8e8a-2a137615bf3e" providerId="ADAL" clId="{C63B138F-E08D-4661-9D4A-A7F23DF55DBA}" dt="2023-03-25T10:18:00.302" v="1043" actId="14100"/>
          <ac:spMkLst>
            <pc:docMk/>
            <pc:sldMk cId="3024212601" sldId="386"/>
            <ac:spMk id="6" creationId="{DA101D28-8ACB-17A1-F18F-51CE1B62679D}"/>
          </ac:spMkLst>
        </pc:spChg>
        <pc:spChg chg="add mod">
          <ac:chgData name="Kazuaki Ueda" userId="15310e60-5aec-4796-8e8a-2a137615bf3e" providerId="ADAL" clId="{C63B138F-E08D-4661-9D4A-A7F23DF55DBA}" dt="2023-03-25T10:18:00.302" v="1043" actId="14100"/>
          <ac:spMkLst>
            <pc:docMk/>
            <pc:sldMk cId="3024212601" sldId="386"/>
            <ac:spMk id="7" creationId="{BFEC4E70-6293-131B-A036-71E6724339A5}"/>
          </ac:spMkLst>
        </pc:spChg>
        <pc:spChg chg="add mod">
          <ac:chgData name="Kazuaki Ueda" userId="15310e60-5aec-4796-8e8a-2a137615bf3e" providerId="ADAL" clId="{C63B138F-E08D-4661-9D4A-A7F23DF55DBA}" dt="2023-03-25T10:18:07.289" v="1052" actId="20577"/>
          <ac:spMkLst>
            <pc:docMk/>
            <pc:sldMk cId="3024212601" sldId="386"/>
            <ac:spMk id="8" creationId="{77A6EA09-A445-7F7F-CF58-6E989366ED10}"/>
          </ac:spMkLst>
        </pc:spChg>
        <pc:spChg chg="add mod">
          <ac:chgData name="Kazuaki Ueda" userId="15310e60-5aec-4796-8e8a-2a137615bf3e" providerId="ADAL" clId="{C63B138F-E08D-4661-9D4A-A7F23DF55DBA}" dt="2023-03-25T10:18:00.302" v="1043" actId="14100"/>
          <ac:spMkLst>
            <pc:docMk/>
            <pc:sldMk cId="3024212601" sldId="386"/>
            <ac:spMk id="9" creationId="{37136F5C-A49A-304B-CDD2-E80F43A1C076}"/>
          </ac:spMkLst>
        </pc:spChg>
        <pc:spChg chg="add mod">
          <ac:chgData name="Kazuaki Ueda" userId="15310e60-5aec-4796-8e8a-2a137615bf3e" providerId="ADAL" clId="{C63B138F-E08D-4661-9D4A-A7F23DF55DBA}" dt="2023-03-25T10:18:00.302" v="1043" actId="14100"/>
          <ac:spMkLst>
            <pc:docMk/>
            <pc:sldMk cId="3024212601" sldId="386"/>
            <ac:spMk id="10" creationId="{E183B134-76F5-2010-5C00-36D3B2AF95DA}"/>
          </ac:spMkLst>
        </pc:spChg>
        <pc:spChg chg="add mod">
          <ac:chgData name="Kazuaki Ueda" userId="15310e60-5aec-4796-8e8a-2a137615bf3e" providerId="ADAL" clId="{C63B138F-E08D-4661-9D4A-A7F23DF55DBA}" dt="2023-03-25T10:18:00.302" v="1043" actId="14100"/>
          <ac:spMkLst>
            <pc:docMk/>
            <pc:sldMk cId="3024212601" sldId="386"/>
            <ac:spMk id="11" creationId="{9722E9DF-906B-E6BE-CBB2-913F02F04346}"/>
          </ac:spMkLst>
        </pc:spChg>
        <pc:spChg chg="add mod">
          <ac:chgData name="Kazuaki Ueda" userId="15310e60-5aec-4796-8e8a-2a137615bf3e" providerId="ADAL" clId="{C63B138F-E08D-4661-9D4A-A7F23DF55DBA}" dt="2023-03-25T10:18:00.302" v="1043" actId="14100"/>
          <ac:spMkLst>
            <pc:docMk/>
            <pc:sldMk cId="3024212601" sldId="386"/>
            <ac:spMk id="12" creationId="{88E658C6-079E-C453-34BB-DFA76E772DBA}"/>
          </ac:spMkLst>
        </pc:spChg>
        <pc:spChg chg="add mod">
          <ac:chgData name="Kazuaki Ueda" userId="15310e60-5aec-4796-8e8a-2a137615bf3e" providerId="ADAL" clId="{C63B138F-E08D-4661-9D4A-A7F23DF55DBA}" dt="2023-03-25T10:18:00.302" v="1043" actId="14100"/>
          <ac:spMkLst>
            <pc:docMk/>
            <pc:sldMk cId="3024212601" sldId="386"/>
            <ac:spMk id="13" creationId="{15C77521-8479-C157-41DD-F7086C57B905}"/>
          </ac:spMkLst>
        </pc:spChg>
        <pc:spChg chg="add mod">
          <ac:chgData name="Kazuaki Ueda" userId="15310e60-5aec-4796-8e8a-2a137615bf3e" providerId="ADAL" clId="{C63B138F-E08D-4661-9D4A-A7F23DF55DBA}" dt="2023-03-25T10:18:00.302" v="1043" actId="14100"/>
          <ac:spMkLst>
            <pc:docMk/>
            <pc:sldMk cId="3024212601" sldId="386"/>
            <ac:spMk id="14" creationId="{13D057DA-33D9-B2E4-2565-E0E939CA7862}"/>
          </ac:spMkLst>
        </pc:spChg>
        <pc:spChg chg="add mod">
          <ac:chgData name="Kazuaki Ueda" userId="15310e60-5aec-4796-8e8a-2a137615bf3e" providerId="ADAL" clId="{C63B138F-E08D-4661-9D4A-A7F23DF55DBA}" dt="2023-03-25T10:18:12.592" v="1055"/>
          <ac:spMkLst>
            <pc:docMk/>
            <pc:sldMk cId="3024212601" sldId="386"/>
            <ac:spMk id="15" creationId="{FC2A7522-92B3-F88A-A200-E97D9E15505D}"/>
          </ac:spMkLst>
        </pc:spChg>
        <pc:spChg chg="add mod">
          <ac:chgData name="Kazuaki Ueda" userId="15310e60-5aec-4796-8e8a-2a137615bf3e" providerId="ADAL" clId="{C63B138F-E08D-4661-9D4A-A7F23DF55DBA}" dt="2023-03-27T12:04:38.820" v="5023" actId="1076"/>
          <ac:spMkLst>
            <pc:docMk/>
            <pc:sldMk cId="3024212601" sldId="386"/>
            <ac:spMk id="16" creationId="{659C9912-05B6-1FC7-E621-0A23A5DD25F0}"/>
          </ac:spMkLst>
        </pc:spChg>
        <pc:spChg chg="add mod">
          <ac:chgData name="Kazuaki Ueda" userId="15310e60-5aec-4796-8e8a-2a137615bf3e" providerId="ADAL" clId="{C63B138F-E08D-4661-9D4A-A7F23DF55DBA}" dt="2023-03-25T10:18:00.302" v="1043" actId="14100"/>
          <ac:spMkLst>
            <pc:docMk/>
            <pc:sldMk cId="3024212601" sldId="386"/>
            <ac:spMk id="24" creationId="{37216BBE-339B-D44C-2F73-43F7A6ED8EF4}"/>
          </ac:spMkLst>
        </pc:spChg>
        <pc:spChg chg="add mod">
          <ac:chgData name="Kazuaki Ueda" userId="15310e60-5aec-4796-8e8a-2a137615bf3e" providerId="ADAL" clId="{C63B138F-E08D-4661-9D4A-A7F23DF55DBA}" dt="2023-03-25T10:18:10.290" v="1053"/>
          <ac:spMkLst>
            <pc:docMk/>
            <pc:sldMk cId="3024212601" sldId="386"/>
            <ac:spMk id="25" creationId="{8420D8C2-2BD9-F33D-7CB4-E22AA894775D}"/>
          </ac:spMkLst>
        </pc:spChg>
        <pc:spChg chg="add mod">
          <ac:chgData name="Kazuaki Ueda" userId="15310e60-5aec-4796-8e8a-2a137615bf3e" providerId="ADAL" clId="{C63B138F-E08D-4661-9D4A-A7F23DF55DBA}" dt="2023-03-25T10:18:00.302" v="1043" actId="14100"/>
          <ac:spMkLst>
            <pc:docMk/>
            <pc:sldMk cId="3024212601" sldId="386"/>
            <ac:spMk id="26" creationId="{B138A78E-288E-7B25-B04E-B43FD5CF1E16}"/>
          </ac:spMkLst>
        </pc:spChg>
        <pc:spChg chg="add mod">
          <ac:chgData name="Kazuaki Ueda" userId="15310e60-5aec-4796-8e8a-2a137615bf3e" providerId="ADAL" clId="{C63B138F-E08D-4661-9D4A-A7F23DF55DBA}" dt="2023-03-25T10:18:11.475" v="1054"/>
          <ac:spMkLst>
            <pc:docMk/>
            <pc:sldMk cId="3024212601" sldId="386"/>
            <ac:spMk id="27" creationId="{0AE36404-4AB5-969D-501C-F479F5D5697A}"/>
          </ac:spMkLst>
        </pc:spChg>
        <pc:spChg chg="add mod">
          <ac:chgData name="Kazuaki Ueda" userId="15310e60-5aec-4796-8e8a-2a137615bf3e" providerId="ADAL" clId="{C63B138F-E08D-4661-9D4A-A7F23DF55DBA}" dt="2023-03-27T07:30:52.480" v="4826" actId="255"/>
          <ac:spMkLst>
            <pc:docMk/>
            <pc:sldMk cId="3024212601" sldId="386"/>
            <ac:spMk id="36" creationId="{F849C0E5-EA26-345D-C470-34C73D1962D2}"/>
          </ac:spMkLst>
        </pc:spChg>
        <pc:spChg chg="add mod">
          <ac:chgData name="Kazuaki Ueda" userId="15310e60-5aec-4796-8e8a-2a137615bf3e" providerId="ADAL" clId="{C63B138F-E08D-4661-9D4A-A7F23DF55DBA}" dt="2023-03-25T10:35:01.367" v="1347" actId="20577"/>
          <ac:spMkLst>
            <pc:docMk/>
            <pc:sldMk cId="3024212601" sldId="386"/>
            <ac:spMk id="40" creationId="{97539C8C-6E37-170C-232D-7EBF4767FBA6}"/>
          </ac:spMkLst>
        </pc:spChg>
        <pc:spChg chg="add mod">
          <ac:chgData name="Kazuaki Ueda" userId="15310e60-5aec-4796-8e8a-2a137615bf3e" providerId="ADAL" clId="{C63B138F-E08D-4661-9D4A-A7F23DF55DBA}" dt="2023-03-25T10:34:59.530" v="1346" actId="20577"/>
          <ac:spMkLst>
            <pc:docMk/>
            <pc:sldMk cId="3024212601" sldId="386"/>
            <ac:spMk id="41" creationId="{0FC2816C-D793-00E5-0C59-C75EDDFD19AA}"/>
          </ac:spMkLst>
        </pc:spChg>
        <pc:spChg chg="add del mod">
          <ac:chgData name="Kazuaki Ueda" userId="15310e60-5aec-4796-8e8a-2a137615bf3e" providerId="ADAL" clId="{C63B138F-E08D-4661-9D4A-A7F23DF55DBA}" dt="2023-04-07T05:26:21.751" v="5121" actId="478"/>
          <ac:spMkLst>
            <pc:docMk/>
            <pc:sldMk cId="3024212601" sldId="386"/>
            <ac:spMk id="42" creationId="{FE7BED20-C5EF-22E4-862A-4AA28CE4C7BB}"/>
          </ac:spMkLst>
        </pc:spChg>
        <pc:spChg chg="add del mod">
          <ac:chgData name="Kazuaki Ueda" userId="15310e60-5aec-4796-8e8a-2a137615bf3e" providerId="ADAL" clId="{C63B138F-E08D-4661-9D4A-A7F23DF55DBA}" dt="2023-03-25T10:34:08.307" v="1314" actId="478"/>
          <ac:spMkLst>
            <pc:docMk/>
            <pc:sldMk cId="3024212601" sldId="386"/>
            <ac:spMk id="43" creationId="{476201F2-7705-A102-AB7D-00B45D7D94A3}"/>
          </ac:spMkLst>
        </pc:spChg>
        <pc:spChg chg="add del mod">
          <ac:chgData name="Kazuaki Ueda" userId="15310e60-5aec-4796-8e8a-2a137615bf3e" providerId="ADAL" clId="{C63B138F-E08D-4661-9D4A-A7F23DF55DBA}" dt="2023-04-07T05:26:21.751" v="5121" actId="478"/>
          <ac:spMkLst>
            <pc:docMk/>
            <pc:sldMk cId="3024212601" sldId="386"/>
            <ac:spMk id="44" creationId="{1247AE6D-0741-4AC0-4F37-87A508547326}"/>
          </ac:spMkLst>
        </pc:spChg>
        <pc:spChg chg="add mod">
          <ac:chgData name="Kazuaki Ueda" userId="15310e60-5aec-4796-8e8a-2a137615bf3e" providerId="ADAL" clId="{C63B138F-E08D-4661-9D4A-A7F23DF55DBA}" dt="2023-03-27T07:30:46.426" v="4824" actId="1037"/>
          <ac:spMkLst>
            <pc:docMk/>
            <pc:sldMk cId="3024212601" sldId="386"/>
            <ac:spMk id="45" creationId="{3ABC42B9-DCF9-D5CB-A48C-726E66AB783F}"/>
          </ac:spMkLst>
        </pc:spChg>
        <pc:cxnChg chg="add mod">
          <ac:chgData name="Kazuaki Ueda" userId="15310e60-5aec-4796-8e8a-2a137615bf3e" providerId="ADAL" clId="{C63B138F-E08D-4661-9D4A-A7F23DF55DBA}" dt="2023-03-25T10:18:00.302" v="1043" actId="14100"/>
          <ac:cxnSpMkLst>
            <pc:docMk/>
            <pc:sldMk cId="3024212601" sldId="386"/>
            <ac:cxnSpMk id="17" creationId="{2998833B-5F4E-5F92-BB19-55100CD2E576}"/>
          </ac:cxnSpMkLst>
        </pc:cxnChg>
        <pc:cxnChg chg="add mod">
          <ac:chgData name="Kazuaki Ueda" userId="15310e60-5aec-4796-8e8a-2a137615bf3e" providerId="ADAL" clId="{C63B138F-E08D-4661-9D4A-A7F23DF55DBA}" dt="2023-03-25T10:18:00.302" v="1043" actId="14100"/>
          <ac:cxnSpMkLst>
            <pc:docMk/>
            <pc:sldMk cId="3024212601" sldId="386"/>
            <ac:cxnSpMk id="18" creationId="{3A0EF3A1-40B8-DCA2-354B-2F6C8389159A}"/>
          </ac:cxnSpMkLst>
        </pc:cxnChg>
        <pc:cxnChg chg="add mod">
          <ac:chgData name="Kazuaki Ueda" userId="15310e60-5aec-4796-8e8a-2a137615bf3e" providerId="ADAL" clId="{C63B138F-E08D-4661-9D4A-A7F23DF55DBA}" dt="2023-03-25T10:18:00.302" v="1043" actId="14100"/>
          <ac:cxnSpMkLst>
            <pc:docMk/>
            <pc:sldMk cId="3024212601" sldId="386"/>
            <ac:cxnSpMk id="21" creationId="{3377E933-8274-2DBC-9B86-B8B487E59F72}"/>
          </ac:cxnSpMkLst>
        </pc:cxnChg>
        <pc:cxnChg chg="add mod">
          <ac:chgData name="Kazuaki Ueda" userId="15310e60-5aec-4796-8e8a-2a137615bf3e" providerId="ADAL" clId="{C63B138F-E08D-4661-9D4A-A7F23DF55DBA}" dt="2023-03-25T10:18:00.302" v="1043" actId="14100"/>
          <ac:cxnSpMkLst>
            <pc:docMk/>
            <pc:sldMk cId="3024212601" sldId="386"/>
            <ac:cxnSpMk id="29" creationId="{E106A6A5-8315-6234-A164-0718104E0221}"/>
          </ac:cxnSpMkLst>
        </pc:cxnChg>
        <pc:cxnChg chg="add mod">
          <ac:chgData name="Kazuaki Ueda" userId="15310e60-5aec-4796-8e8a-2a137615bf3e" providerId="ADAL" clId="{C63B138F-E08D-4661-9D4A-A7F23DF55DBA}" dt="2023-04-07T05:26:21.340" v="5120" actId="1076"/>
          <ac:cxnSpMkLst>
            <pc:docMk/>
            <pc:sldMk cId="3024212601" sldId="386"/>
            <ac:cxnSpMk id="30" creationId="{55984FCF-90B8-0EFC-207E-5BAA458D4675}"/>
          </ac:cxnSpMkLst>
        </pc:cxnChg>
        <pc:cxnChg chg="add mod">
          <ac:chgData name="Kazuaki Ueda" userId="15310e60-5aec-4796-8e8a-2a137615bf3e" providerId="ADAL" clId="{C63B138F-E08D-4661-9D4A-A7F23DF55DBA}" dt="2023-03-25T10:18:00.302" v="1043" actId="14100"/>
          <ac:cxnSpMkLst>
            <pc:docMk/>
            <pc:sldMk cId="3024212601" sldId="386"/>
            <ac:cxnSpMk id="33" creationId="{1F180350-1040-A340-6B4B-7343369A1FC8}"/>
          </ac:cxnSpMkLst>
        </pc:cxnChg>
        <pc:cxnChg chg="add mod">
          <ac:chgData name="Kazuaki Ueda" userId="15310e60-5aec-4796-8e8a-2a137615bf3e" providerId="ADAL" clId="{C63B138F-E08D-4661-9D4A-A7F23DF55DBA}" dt="2023-03-25T10:18:26" v="1059" actId="14100"/>
          <ac:cxnSpMkLst>
            <pc:docMk/>
            <pc:sldMk cId="3024212601" sldId="386"/>
            <ac:cxnSpMk id="37" creationId="{EED519FB-6EDD-BC00-99C7-8CBA5A0261F3}"/>
          </ac:cxnSpMkLst>
        </pc:cxnChg>
      </pc:sldChg>
      <pc:sldChg chg="addSp delSp modSp add mod ord">
        <pc:chgData name="Kazuaki Ueda" userId="15310e60-5aec-4796-8e8a-2a137615bf3e" providerId="ADAL" clId="{C63B138F-E08D-4661-9D4A-A7F23DF55DBA}" dt="2023-04-07T05:34:13.381" v="5128" actId="478"/>
        <pc:sldMkLst>
          <pc:docMk/>
          <pc:sldMk cId="3585999897" sldId="387"/>
        </pc:sldMkLst>
        <pc:spChg chg="mod">
          <ac:chgData name="Kazuaki Ueda" userId="15310e60-5aec-4796-8e8a-2a137615bf3e" providerId="ADAL" clId="{C63B138F-E08D-4661-9D4A-A7F23DF55DBA}" dt="2023-03-25T12:58:12.962" v="4142"/>
          <ac:spMkLst>
            <pc:docMk/>
            <pc:sldMk cId="3585999897" sldId="387"/>
            <ac:spMk id="2" creationId="{CEB7227B-E4CD-FEB6-AE30-A912DA5390FE}"/>
          </ac:spMkLst>
        </pc:spChg>
        <pc:spChg chg="mod">
          <ac:chgData name="Kazuaki Ueda" userId="15310e60-5aec-4796-8e8a-2a137615bf3e" providerId="ADAL" clId="{C63B138F-E08D-4661-9D4A-A7F23DF55DBA}" dt="2023-03-26T23:25:33.485" v="4593" actId="20577"/>
          <ac:spMkLst>
            <pc:docMk/>
            <pc:sldMk cId="3585999897" sldId="387"/>
            <ac:spMk id="3" creationId="{5597A5C9-93FF-F4AE-48B0-98891509FC40}"/>
          </ac:spMkLst>
        </pc:spChg>
        <pc:spChg chg="add mod">
          <ac:chgData name="Kazuaki Ueda" userId="15310e60-5aec-4796-8e8a-2a137615bf3e" providerId="ADAL" clId="{C63B138F-E08D-4661-9D4A-A7F23DF55DBA}" dt="2023-03-25T11:38:40.914" v="2580" actId="1076"/>
          <ac:spMkLst>
            <pc:docMk/>
            <pc:sldMk cId="3585999897" sldId="387"/>
            <ac:spMk id="9" creationId="{FDEB7059-56AD-AE74-C059-EA34CA6E5545}"/>
          </ac:spMkLst>
        </pc:spChg>
        <pc:spChg chg="add mod">
          <ac:chgData name="Kazuaki Ueda" userId="15310e60-5aec-4796-8e8a-2a137615bf3e" providerId="ADAL" clId="{C63B138F-E08D-4661-9D4A-A7F23DF55DBA}" dt="2023-03-25T11:38:40.914" v="2580" actId="1076"/>
          <ac:spMkLst>
            <pc:docMk/>
            <pc:sldMk cId="3585999897" sldId="387"/>
            <ac:spMk id="10" creationId="{F80E5339-E041-F107-8855-F80CB17503AC}"/>
          </ac:spMkLst>
        </pc:spChg>
        <pc:spChg chg="add mod">
          <ac:chgData name="Kazuaki Ueda" userId="15310e60-5aec-4796-8e8a-2a137615bf3e" providerId="ADAL" clId="{C63B138F-E08D-4661-9D4A-A7F23DF55DBA}" dt="2023-03-25T11:38:40.914" v="2580" actId="1076"/>
          <ac:spMkLst>
            <pc:docMk/>
            <pc:sldMk cId="3585999897" sldId="387"/>
            <ac:spMk id="11" creationId="{88FD77C5-3D81-03C9-ECF2-E5A166933D37}"/>
          </ac:spMkLst>
        </pc:spChg>
        <pc:spChg chg="add mod">
          <ac:chgData name="Kazuaki Ueda" userId="15310e60-5aec-4796-8e8a-2a137615bf3e" providerId="ADAL" clId="{C63B138F-E08D-4661-9D4A-A7F23DF55DBA}" dt="2023-03-25T11:38:40.914" v="2580" actId="1076"/>
          <ac:spMkLst>
            <pc:docMk/>
            <pc:sldMk cId="3585999897" sldId="387"/>
            <ac:spMk id="12" creationId="{A3FDE330-D13E-84D2-D353-0FCFEA308B99}"/>
          </ac:spMkLst>
        </pc:spChg>
        <pc:spChg chg="add mod">
          <ac:chgData name="Kazuaki Ueda" userId="15310e60-5aec-4796-8e8a-2a137615bf3e" providerId="ADAL" clId="{C63B138F-E08D-4661-9D4A-A7F23DF55DBA}" dt="2023-03-25T11:38:40.914" v="2580" actId="1076"/>
          <ac:spMkLst>
            <pc:docMk/>
            <pc:sldMk cId="3585999897" sldId="387"/>
            <ac:spMk id="14" creationId="{C58AE7BF-518E-5B49-78D1-2420DDCF81CB}"/>
          </ac:spMkLst>
        </pc:spChg>
        <pc:spChg chg="add mod">
          <ac:chgData name="Kazuaki Ueda" userId="15310e60-5aec-4796-8e8a-2a137615bf3e" providerId="ADAL" clId="{C63B138F-E08D-4661-9D4A-A7F23DF55DBA}" dt="2023-03-27T05:45:49.069" v="4693" actId="1076"/>
          <ac:spMkLst>
            <pc:docMk/>
            <pc:sldMk cId="3585999897" sldId="387"/>
            <ac:spMk id="15" creationId="{B1B89921-8D53-2677-92D6-929581F577F0}"/>
          </ac:spMkLst>
        </pc:spChg>
        <pc:spChg chg="add del mod">
          <ac:chgData name="Kazuaki Ueda" userId="15310e60-5aec-4796-8e8a-2a137615bf3e" providerId="ADAL" clId="{C63B138F-E08D-4661-9D4A-A7F23DF55DBA}" dt="2023-04-07T05:34:13.381" v="5128" actId="478"/>
          <ac:spMkLst>
            <pc:docMk/>
            <pc:sldMk cId="3585999897" sldId="387"/>
            <ac:spMk id="19" creationId="{46959F88-4954-2263-2A0B-06654A6678B1}"/>
          </ac:spMkLst>
        </pc:spChg>
        <pc:spChg chg="add mod ord">
          <ac:chgData name="Kazuaki Ueda" userId="15310e60-5aec-4796-8e8a-2a137615bf3e" providerId="ADAL" clId="{C63B138F-E08D-4661-9D4A-A7F23DF55DBA}" dt="2023-03-26T23:10:39.351" v="4161" actId="403"/>
          <ac:spMkLst>
            <pc:docMk/>
            <pc:sldMk cId="3585999897" sldId="387"/>
            <ac:spMk id="20" creationId="{8DAA56C8-AD95-7E7E-941D-29DAB125B8E4}"/>
          </ac:spMkLst>
        </pc:spChg>
        <pc:spChg chg="add mod ord">
          <ac:chgData name="Kazuaki Ueda" userId="15310e60-5aec-4796-8e8a-2a137615bf3e" providerId="ADAL" clId="{C63B138F-E08D-4661-9D4A-A7F23DF55DBA}" dt="2023-03-26T23:10:41.139" v="4163" actId="403"/>
          <ac:spMkLst>
            <pc:docMk/>
            <pc:sldMk cId="3585999897" sldId="387"/>
            <ac:spMk id="24" creationId="{DD3364BC-C1BF-0EF3-A3F1-6344C8056EDC}"/>
          </ac:spMkLst>
        </pc:spChg>
        <pc:spChg chg="mod">
          <ac:chgData name="Kazuaki Ueda" userId="15310e60-5aec-4796-8e8a-2a137615bf3e" providerId="ADAL" clId="{C63B138F-E08D-4661-9D4A-A7F23DF55DBA}" dt="2023-03-27T22:14:51.691" v="5059" actId="20577"/>
          <ac:spMkLst>
            <pc:docMk/>
            <pc:sldMk cId="3585999897" sldId="387"/>
            <ac:spMk id="29" creationId="{302BE560-9691-DA45-8C93-F1C18A9FC7F4}"/>
          </ac:spMkLst>
        </pc:spChg>
        <pc:spChg chg="mod">
          <ac:chgData name="Kazuaki Ueda" userId="15310e60-5aec-4796-8e8a-2a137615bf3e" providerId="ADAL" clId="{C63B138F-E08D-4661-9D4A-A7F23DF55DBA}" dt="2023-03-25T11:41:09.850" v="2631" actId="12788"/>
          <ac:spMkLst>
            <pc:docMk/>
            <pc:sldMk cId="3585999897" sldId="387"/>
            <ac:spMk id="30" creationId="{FFCBC765-40E5-9C7B-CD21-B63A45E356CC}"/>
          </ac:spMkLst>
        </pc:spChg>
        <pc:spChg chg="mod">
          <ac:chgData name="Kazuaki Ueda" userId="15310e60-5aec-4796-8e8a-2a137615bf3e" providerId="ADAL" clId="{C63B138F-E08D-4661-9D4A-A7F23DF55DBA}" dt="2023-03-25T11:41:18.891" v="2633" actId="12788"/>
          <ac:spMkLst>
            <pc:docMk/>
            <pc:sldMk cId="3585999897" sldId="387"/>
            <ac:spMk id="32" creationId="{FBA6D494-EEA9-2080-B84C-84741CA6AF81}"/>
          </ac:spMkLst>
        </pc:spChg>
        <pc:spChg chg="mod">
          <ac:chgData name="Kazuaki Ueda" userId="15310e60-5aec-4796-8e8a-2a137615bf3e" providerId="ADAL" clId="{C63B138F-E08D-4661-9D4A-A7F23DF55DBA}" dt="2023-03-27T05:45:42.641" v="4690" actId="1076"/>
          <ac:spMkLst>
            <pc:docMk/>
            <pc:sldMk cId="3585999897" sldId="387"/>
            <ac:spMk id="33" creationId="{74B19DDA-926E-062B-9DC0-E2D8B8BD6709}"/>
          </ac:spMkLst>
        </pc:spChg>
        <pc:cxnChg chg="add mod">
          <ac:chgData name="Kazuaki Ueda" userId="15310e60-5aec-4796-8e8a-2a137615bf3e" providerId="ADAL" clId="{C63B138F-E08D-4661-9D4A-A7F23DF55DBA}" dt="2023-03-25T11:39:53.399" v="2611" actId="1035"/>
          <ac:cxnSpMkLst>
            <pc:docMk/>
            <pc:sldMk cId="3585999897" sldId="387"/>
            <ac:cxnSpMk id="17" creationId="{5CD0CD5C-2DEF-8289-8875-23C58B095485}"/>
          </ac:cxnSpMkLst>
        </pc:cxnChg>
        <pc:cxnChg chg="mod">
          <ac:chgData name="Kazuaki Ueda" userId="15310e60-5aec-4796-8e8a-2a137615bf3e" providerId="ADAL" clId="{C63B138F-E08D-4661-9D4A-A7F23DF55DBA}" dt="2023-03-25T11:41:18.891" v="2633" actId="12788"/>
          <ac:cxnSpMkLst>
            <pc:docMk/>
            <pc:sldMk cId="3585999897" sldId="387"/>
            <ac:cxnSpMk id="21" creationId="{EBA73E4A-5E35-3CA9-94DB-6FB5C0A329AD}"/>
          </ac:cxnSpMkLst>
        </pc:cxnChg>
        <pc:cxnChg chg="mod">
          <ac:chgData name="Kazuaki Ueda" userId="15310e60-5aec-4796-8e8a-2a137615bf3e" providerId="ADAL" clId="{C63B138F-E08D-4661-9D4A-A7F23DF55DBA}" dt="2023-03-25T11:41:09.850" v="2631" actId="12788"/>
          <ac:cxnSpMkLst>
            <pc:docMk/>
            <pc:sldMk cId="3585999897" sldId="387"/>
            <ac:cxnSpMk id="22" creationId="{7A8DE9BF-4645-D120-4027-E974536C18EC}"/>
          </ac:cxnSpMkLst>
        </pc:cxnChg>
        <pc:cxnChg chg="mod">
          <ac:chgData name="Kazuaki Ueda" userId="15310e60-5aec-4796-8e8a-2a137615bf3e" providerId="ADAL" clId="{C63B138F-E08D-4661-9D4A-A7F23DF55DBA}" dt="2023-03-25T11:41:14.078" v="2632" actId="12788"/>
          <ac:cxnSpMkLst>
            <pc:docMk/>
            <pc:sldMk cId="3585999897" sldId="387"/>
            <ac:cxnSpMk id="23" creationId="{81BE8841-AC75-473A-0F48-6813E0A4D7BC}"/>
          </ac:cxnSpMkLst>
        </pc:cxnChg>
      </pc:sldChg>
      <pc:sldChg chg="addSp delSp modSp new add del mod ord modAnim modShow">
        <pc:chgData name="Kazuaki Ueda" userId="15310e60-5aec-4796-8e8a-2a137615bf3e" providerId="ADAL" clId="{C63B138F-E08D-4661-9D4A-A7F23DF55DBA}" dt="2023-03-27T09:17:02.629" v="4970" actId="14100"/>
        <pc:sldMkLst>
          <pc:docMk/>
          <pc:sldMk cId="2907074822" sldId="388"/>
        </pc:sldMkLst>
        <pc:spChg chg="mod">
          <ac:chgData name="Kazuaki Ueda" userId="15310e60-5aec-4796-8e8a-2a137615bf3e" providerId="ADAL" clId="{C63B138F-E08D-4661-9D4A-A7F23DF55DBA}" dt="2023-03-25T12:58:12.962" v="4142"/>
          <ac:spMkLst>
            <pc:docMk/>
            <pc:sldMk cId="2907074822" sldId="388"/>
            <ac:spMk id="2" creationId="{C7F14B8F-A146-EC6C-81E1-2F388CF2F8D9}"/>
          </ac:spMkLst>
        </pc:spChg>
        <pc:spChg chg="add mod">
          <ac:chgData name="Kazuaki Ueda" userId="15310e60-5aec-4796-8e8a-2a137615bf3e" providerId="ADAL" clId="{C63B138F-E08D-4661-9D4A-A7F23DF55DBA}" dt="2023-03-27T09:17:02.629" v="4970" actId="14100"/>
          <ac:spMkLst>
            <pc:docMk/>
            <pc:sldMk cId="2907074822" sldId="388"/>
            <ac:spMk id="3" creationId="{2245A987-DCC3-54BA-9F9E-738D7DC223CF}"/>
          </ac:spMkLst>
        </pc:spChg>
        <pc:spChg chg="add del">
          <ac:chgData name="Kazuaki Ueda" userId="15310e60-5aec-4796-8e8a-2a137615bf3e" providerId="ADAL" clId="{C63B138F-E08D-4661-9D4A-A7F23DF55DBA}" dt="2023-03-25T10:31:52.054" v="1235" actId="478"/>
          <ac:spMkLst>
            <pc:docMk/>
            <pc:sldMk cId="2907074822" sldId="388"/>
            <ac:spMk id="3" creationId="{DF83405F-A106-9B7B-47AB-6072175D9BA8}"/>
          </ac:spMkLst>
        </pc:spChg>
        <pc:spChg chg="add del">
          <ac:chgData name="Kazuaki Ueda" userId="15310e60-5aec-4796-8e8a-2a137615bf3e" providerId="ADAL" clId="{C63B138F-E08D-4661-9D4A-A7F23DF55DBA}" dt="2023-03-25T10:27:06.971" v="1193"/>
          <ac:spMkLst>
            <pc:docMk/>
            <pc:sldMk cId="2907074822" sldId="388"/>
            <ac:spMk id="4" creationId="{D1157716-87AB-C812-2D92-8F92EF09CF51}"/>
          </ac:spMkLst>
        </pc:spChg>
        <pc:spChg chg="add del mod">
          <ac:chgData name="Kazuaki Ueda" userId="15310e60-5aec-4796-8e8a-2a137615bf3e" providerId="ADAL" clId="{C63B138F-E08D-4661-9D4A-A7F23DF55DBA}" dt="2023-03-25T10:27:22.247" v="1197"/>
          <ac:spMkLst>
            <pc:docMk/>
            <pc:sldMk cId="2907074822" sldId="388"/>
            <ac:spMk id="5" creationId="{226071E1-E08F-9D4D-73D1-4105E54CBF02}"/>
          </ac:spMkLst>
        </pc:spChg>
        <pc:spChg chg="add del">
          <ac:chgData name="Kazuaki Ueda" userId="15310e60-5aec-4796-8e8a-2a137615bf3e" providerId="ADAL" clId="{C63B138F-E08D-4661-9D4A-A7F23DF55DBA}" dt="2023-03-25T10:27:21.977" v="1196"/>
          <ac:spMkLst>
            <pc:docMk/>
            <pc:sldMk cId="2907074822" sldId="388"/>
            <ac:spMk id="6" creationId="{D5B26B6F-715D-440D-5EDC-FDF3FE68D66B}"/>
          </ac:spMkLst>
        </pc:spChg>
        <pc:spChg chg="add del mod">
          <ac:chgData name="Kazuaki Ueda" userId="15310e60-5aec-4796-8e8a-2a137615bf3e" providerId="ADAL" clId="{C63B138F-E08D-4661-9D4A-A7F23DF55DBA}" dt="2023-03-25T10:31:17.172" v="1222"/>
          <ac:spMkLst>
            <pc:docMk/>
            <pc:sldMk cId="2907074822" sldId="388"/>
            <ac:spMk id="24" creationId="{87CE1E4A-97CE-D5CF-A8BF-DDAFB173BE98}"/>
          </ac:spMkLst>
        </pc:spChg>
        <pc:spChg chg="mod">
          <ac:chgData name="Kazuaki Ueda" userId="15310e60-5aec-4796-8e8a-2a137615bf3e" providerId="ADAL" clId="{C63B138F-E08D-4661-9D4A-A7F23DF55DBA}" dt="2023-03-25T10:31:16.045" v="1221" actId="1076"/>
          <ac:spMkLst>
            <pc:docMk/>
            <pc:sldMk cId="2907074822" sldId="388"/>
            <ac:spMk id="26" creationId="{46E2D125-CBD3-C5E6-7E7B-980E88728E45}"/>
          </ac:spMkLst>
        </pc:spChg>
        <pc:spChg chg="mod">
          <ac:chgData name="Kazuaki Ueda" userId="15310e60-5aec-4796-8e8a-2a137615bf3e" providerId="ADAL" clId="{C63B138F-E08D-4661-9D4A-A7F23DF55DBA}" dt="2023-03-25T10:31:16.045" v="1221" actId="1076"/>
          <ac:spMkLst>
            <pc:docMk/>
            <pc:sldMk cId="2907074822" sldId="388"/>
            <ac:spMk id="27" creationId="{0CDAE24F-1A14-9171-C584-EEB337025759}"/>
          </ac:spMkLst>
        </pc:spChg>
        <pc:spChg chg="mod">
          <ac:chgData name="Kazuaki Ueda" userId="15310e60-5aec-4796-8e8a-2a137615bf3e" providerId="ADAL" clId="{C63B138F-E08D-4661-9D4A-A7F23DF55DBA}" dt="2023-03-25T10:31:16.045" v="1221" actId="1076"/>
          <ac:spMkLst>
            <pc:docMk/>
            <pc:sldMk cId="2907074822" sldId="388"/>
            <ac:spMk id="28" creationId="{CD916FC8-C137-3266-FE38-49881B4E3D31}"/>
          </ac:spMkLst>
        </pc:spChg>
        <pc:spChg chg="mod">
          <ac:chgData name="Kazuaki Ueda" userId="15310e60-5aec-4796-8e8a-2a137615bf3e" providerId="ADAL" clId="{C63B138F-E08D-4661-9D4A-A7F23DF55DBA}" dt="2023-03-25T10:31:16.045" v="1221" actId="1076"/>
          <ac:spMkLst>
            <pc:docMk/>
            <pc:sldMk cId="2907074822" sldId="388"/>
            <ac:spMk id="29" creationId="{369F50D3-3F34-B762-EB45-8F6A4507A579}"/>
          </ac:spMkLst>
        </pc:spChg>
        <pc:spChg chg="mod">
          <ac:chgData name="Kazuaki Ueda" userId="15310e60-5aec-4796-8e8a-2a137615bf3e" providerId="ADAL" clId="{C63B138F-E08D-4661-9D4A-A7F23DF55DBA}" dt="2023-03-25T10:31:16.045" v="1221" actId="1076"/>
          <ac:spMkLst>
            <pc:docMk/>
            <pc:sldMk cId="2907074822" sldId="388"/>
            <ac:spMk id="30" creationId="{B4093EB6-AE31-D5F9-51AB-67C117F05DBF}"/>
          </ac:spMkLst>
        </pc:spChg>
        <pc:spChg chg="mod">
          <ac:chgData name="Kazuaki Ueda" userId="15310e60-5aec-4796-8e8a-2a137615bf3e" providerId="ADAL" clId="{C63B138F-E08D-4661-9D4A-A7F23DF55DBA}" dt="2023-03-25T10:31:16.045" v="1221" actId="1076"/>
          <ac:spMkLst>
            <pc:docMk/>
            <pc:sldMk cId="2907074822" sldId="388"/>
            <ac:spMk id="31" creationId="{38C4C923-10BB-0DA1-E18A-23D2FC930B98}"/>
          </ac:spMkLst>
        </pc:spChg>
        <pc:spChg chg="mod">
          <ac:chgData name="Kazuaki Ueda" userId="15310e60-5aec-4796-8e8a-2a137615bf3e" providerId="ADAL" clId="{C63B138F-E08D-4661-9D4A-A7F23DF55DBA}" dt="2023-03-25T10:31:16.045" v="1221" actId="1076"/>
          <ac:spMkLst>
            <pc:docMk/>
            <pc:sldMk cId="2907074822" sldId="388"/>
            <ac:spMk id="32" creationId="{5D3C5B65-66AB-C480-D7B6-B20885635507}"/>
          </ac:spMkLst>
        </pc:spChg>
        <pc:spChg chg="mod">
          <ac:chgData name="Kazuaki Ueda" userId="15310e60-5aec-4796-8e8a-2a137615bf3e" providerId="ADAL" clId="{C63B138F-E08D-4661-9D4A-A7F23DF55DBA}" dt="2023-03-25T10:31:16.045" v="1221" actId="1076"/>
          <ac:spMkLst>
            <pc:docMk/>
            <pc:sldMk cId="2907074822" sldId="388"/>
            <ac:spMk id="33" creationId="{E757214C-C055-C3AD-5FDC-CF9660A8E336}"/>
          </ac:spMkLst>
        </pc:spChg>
        <pc:spChg chg="mod">
          <ac:chgData name="Kazuaki Ueda" userId="15310e60-5aec-4796-8e8a-2a137615bf3e" providerId="ADAL" clId="{C63B138F-E08D-4661-9D4A-A7F23DF55DBA}" dt="2023-03-25T10:31:16.045" v="1221" actId="1076"/>
          <ac:spMkLst>
            <pc:docMk/>
            <pc:sldMk cId="2907074822" sldId="388"/>
            <ac:spMk id="34" creationId="{CB8A7F95-43E7-85B3-2F71-795ADDF112D4}"/>
          </ac:spMkLst>
        </pc:spChg>
        <pc:spChg chg="mod">
          <ac:chgData name="Kazuaki Ueda" userId="15310e60-5aec-4796-8e8a-2a137615bf3e" providerId="ADAL" clId="{C63B138F-E08D-4661-9D4A-A7F23DF55DBA}" dt="2023-03-25T10:31:16.045" v="1221" actId="1076"/>
          <ac:spMkLst>
            <pc:docMk/>
            <pc:sldMk cId="2907074822" sldId="388"/>
            <ac:spMk id="35" creationId="{21103EF6-031A-A1F9-B983-DA6CC0ED49DD}"/>
          </ac:spMkLst>
        </pc:spChg>
        <pc:spChg chg="mod">
          <ac:chgData name="Kazuaki Ueda" userId="15310e60-5aec-4796-8e8a-2a137615bf3e" providerId="ADAL" clId="{C63B138F-E08D-4661-9D4A-A7F23DF55DBA}" dt="2023-03-25T10:31:16.045" v="1221" actId="1076"/>
          <ac:spMkLst>
            <pc:docMk/>
            <pc:sldMk cId="2907074822" sldId="388"/>
            <ac:spMk id="36" creationId="{86752601-AFD0-84E8-4E40-3276D888B4D4}"/>
          </ac:spMkLst>
        </pc:spChg>
        <pc:spChg chg="mod">
          <ac:chgData name="Kazuaki Ueda" userId="15310e60-5aec-4796-8e8a-2a137615bf3e" providerId="ADAL" clId="{C63B138F-E08D-4661-9D4A-A7F23DF55DBA}" dt="2023-03-25T10:31:16.045" v="1221" actId="1076"/>
          <ac:spMkLst>
            <pc:docMk/>
            <pc:sldMk cId="2907074822" sldId="388"/>
            <ac:spMk id="37" creationId="{52A92C94-C977-202A-90B4-3D6A8E160E70}"/>
          </ac:spMkLst>
        </pc:spChg>
        <pc:spChg chg="mod">
          <ac:chgData name="Kazuaki Ueda" userId="15310e60-5aec-4796-8e8a-2a137615bf3e" providerId="ADAL" clId="{C63B138F-E08D-4661-9D4A-A7F23DF55DBA}" dt="2023-03-25T10:31:16.045" v="1221" actId="1076"/>
          <ac:spMkLst>
            <pc:docMk/>
            <pc:sldMk cId="2907074822" sldId="388"/>
            <ac:spMk id="38" creationId="{EB721254-4B8D-97E8-9B32-CAFAA16793B8}"/>
          </ac:spMkLst>
        </pc:spChg>
        <pc:spChg chg="mod">
          <ac:chgData name="Kazuaki Ueda" userId="15310e60-5aec-4796-8e8a-2a137615bf3e" providerId="ADAL" clId="{C63B138F-E08D-4661-9D4A-A7F23DF55DBA}" dt="2023-03-25T10:31:16.045" v="1221" actId="1076"/>
          <ac:spMkLst>
            <pc:docMk/>
            <pc:sldMk cId="2907074822" sldId="388"/>
            <ac:spMk id="39" creationId="{3947BB57-9932-2C61-115A-E373956537CA}"/>
          </ac:spMkLst>
        </pc:spChg>
        <pc:spChg chg="mod">
          <ac:chgData name="Kazuaki Ueda" userId="15310e60-5aec-4796-8e8a-2a137615bf3e" providerId="ADAL" clId="{C63B138F-E08D-4661-9D4A-A7F23DF55DBA}" dt="2023-03-25T10:31:16.045" v="1221" actId="1076"/>
          <ac:spMkLst>
            <pc:docMk/>
            <pc:sldMk cId="2907074822" sldId="388"/>
            <ac:spMk id="40" creationId="{1BD2110C-C1AC-304C-8EB9-FAF30B815085}"/>
          </ac:spMkLst>
        </pc:spChg>
        <pc:spChg chg="add del mod">
          <ac:chgData name="Kazuaki Ueda" userId="15310e60-5aec-4796-8e8a-2a137615bf3e" providerId="ADAL" clId="{C63B138F-E08D-4661-9D4A-A7F23DF55DBA}" dt="2023-03-25T10:31:17.172" v="1222"/>
          <ac:spMkLst>
            <pc:docMk/>
            <pc:sldMk cId="2907074822" sldId="388"/>
            <ac:spMk id="41" creationId="{49C95F9B-C39C-F8E4-C487-2E92AB9897C5}"/>
          </ac:spMkLst>
        </pc:spChg>
        <pc:spChg chg="add del mod">
          <ac:chgData name="Kazuaki Ueda" userId="15310e60-5aec-4796-8e8a-2a137615bf3e" providerId="ADAL" clId="{C63B138F-E08D-4661-9D4A-A7F23DF55DBA}" dt="2023-03-25T10:31:17.172" v="1222"/>
          <ac:spMkLst>
            <pc:docMk/>
            <pc:sldMk cId="2907074822" sldId="388"/>
            <ac:spMk id="42" creationId="{D7C5A0E8-1145-5DCC-96EE-A74C395DA045}"/>
          </ac:spMkLst>
        </pc:spChg>
        <pc:spChg chg="add del mod">
          <ac:chgData name="Kazuaki Ueda" userId="15310e60-5aec-4796-8e8a-2a137615bf3e" providerId="ADAL" clId="{C63B138F-E08D-4661-9D4A-A7F23DF55DBA}" dt="2023-03-25T10:31:17.172" v="1222"/>
          <ac:spMkLst>
            <pc:docMk/>
            <pc:sldMk cId="2907074822" sldId="388"/>
            <ac:spMk id="43" creationId="{C243BEFE-F329-C57B-0E20-B7CC35DBA068}"/>
          </ac:spMkLst>
        </pc:spChg>
        <pc:spChg chg="add del mod">
          <ac:chgData name="Kazuaki Ueda" userId="15310e60-5aec-4796-8e8a-2a137615bf3e" providerId="ADAL" clId="{C63B138F-E08D-4661-9D4A-A7F23DF55DBA}" dt="2023-03-25T10:31:17.172" v="1222"/>
          <ac:spMkLst>
            <pc:docMk/>
            <pc:sldMk cId="2907074822" sldId="388"/>
            <ac:spMk id="45" creationId="{0BD991AA-4A5A-F573-86E9-13F03DCD2664}"/>
          </ac:spMkLst>
        </pc:spChg>
        <pc:spChg chg="add del mod">
          <ac:chgData name="Kazuaki Ueda" userId="15310e60-5aec-4796-8e8a-2a137615bf3e" providerId="ADAL" clId="{C63B138F-E08D-4661-9D4A-A7F23DF55DBA}" dt="2023-03-25T10:31:17.172" v="1222"/>
          <ac:spMkLst>
            <pc:docMk/>
            <pc:sldMk cId="2907074822" sldId="388"/>
            <ac:spMk id="47" creationId="{528AEB56-EB82-4DAC-FB00-8E8F07E7C8FE}"/>
          </ac:spMkLst>
        </pc:spChg>
        <pc:spChg chg="add del mod">
          <ac:chgData name="Kazuaki Ueda" userId="15310e60-5aec-4796-8e8a-2a137615bf3e" providerId="ADAL" clId="{C63B138F-E08D-4661-9D4A-A7F23DF55DBA}" dt="2023-03-25T10:31:17.172" v="1222"/>
          <ac:spMkLst>
            <pc:docMk/>
            <pc:sldMk cId="2907074822" sldId="388"/>
            <ac:spMk id="48" creationId="{AFD43BCF-97CF-8030-52DD-17408FCCC417}"/>
          </ac:spMkLst>
        </pc:spChg>
        <pc:spChg chg="add del mod">
          <ac:chgData name="Kazuaki Ueda" userId="15310e60-5aec-4796-8e8a-2a137615bf3e" providerId="ADAL" clId="{C63B138F-E08D-4661-9D4A-A7F23DF55DBA}" dt="2023-03-25T10:31:17.172" v="1222"/>
          <ac:spMkLst>
            <pc:docMk/>
            <pc:sldMk cId="2907074822" sldId="388"/>
            <ac:spMk id="50" creationId="{05692304-823F-A684-3096-8E88FCC6F7D2}"/>
          </ac:spMkLst>
        </pc:spChg>
        <pc:spChg chg="add del mod">
          <ac:chgData name="Kazuaki Ueda" userId="15310e60-5aec-4796-8e8a-2a137615bf3e" providerId="ADAL" clId="{C63B138F-E08D-4661-9D4A-A7F23DF55DBA}" dt="2023-03-25T10:31:17.172" v="1222"/>
          <ac:spMkLst>
            <pc:docMk/>
            <pc:sldMk cId="2907074822" sldId="388"/>
            <ac:spMk id="51" creationId="{09EBB77A-5FB3-66C3-9733-D1FA512F41F6}"/>
          </ac:spMkLst>
        </pc:spChg>
        <pc:spChg chg="add del mod">
          <ac:chgData name="Kazuaki Ueda" userId="15310e60-5aec-4796-8e8a-2a137615bf3e" providerId="ADAL" clId="{C63B138F-E08D-4661-9D4A-A7F23DF55DBA}" dt="2023-03-25T10:31:17.172" v="1222"/>
          <ac:spMkLst>
            <pc:docMk/>
            <pc:sldMk cId="2907074822" sldId="388"/>
            <ac:spMk id="53" creationId="{488C6B69-74C6-E8B7-12E3-4C38A3D0D615}"/>
          </ac:spMkLst>
        </pc:spChg>
        <pc:spChg chg="add del mod">
          <ac:chgData name="Kazuaki Ueda" userId="15310e60-5aec-4796-8e8a-2a137615bf3e" providerId="ADAL" clId="{C63B138F-E08D-4661-9D4A-A7F23DF55DBA}" dt="2023-03-25T10:31:17.172" v="1222"/>
          <ac:spMkLst>
            <pc:docMk/>
            <pc:sldMk cId="2907074822" sldId="388"/>
            <ac:spMk id="54" creationId="{3A6C3ED5-9D23-6AE9-F64D-47B4810D5B97}"/>
          </ac:spMkLst>
        </pc:spChg>
        <pc:spChg chg="add del mod">
          <ac:chgData name="Kazuaki Ueda" userId="15310e60-5aec-4796-8e8a-2a137615bf3e" providerId="ADAL" clId="{C63B138F-E08D-4661-9D4A-A7F23DF55DBA}" dt="2023-03-25T10:31:17.172" v="1222"/>
          <ac:spMkLst>
            <pc:docMk/>
            <pc:sldMk cId="2907074822" sldId="388"/>
            <ac:spMk id="55" creationId="{A16FB5CB-8A88-49DB-3E8C-394B3D1C13AC}"/>
          </ac:spMkLst>
        </pc:spChg>
        <pc:spChg chg="add del mod">
          <ac:chgData name="Kazuaki Ueda" userId="15310e60-5aec-4796-8e8a-2a137615bf3e" providerId="ADAL" clId="{C63B138F-E08D-4661-9D4A-A7F23DF55DBA}" dt="2023-03-25T10:31:21.129" v="1226"/>
          <ac:spMkLst>
            <pc:docMk/>
            <pc:sldMk cId="2907074822" sldId="388"/>
            <ac:spMk id="72" creationId="{53A6C2F1-AC4A-9E7E-EF2E-05CAAEAC276E}"/>
          </ac:spMkLst>
        </pc:spChg>
        <pc:spChg chg="mod">
          <ac:chgData name="Kazuaki Ueda" userId="15310e60-5aec-4796-8e8a-2a137615bf3e" providerId="ADAL" clId="{C63B138F-E08D-4661-9D4A-A7F23DF55DBA}" dt="2023-03-25T10:31:17.989" v="1223"/>
          <ac:spMkLst>
            <pc:docMk/>
            <pc:sldMk cId="2907074822" sldId="388"/>
            <ac:spMk id="74" creationId="{5E24AECF-935F-CA70-37A6-77CB5EE3C8F0}"/>
          </ac:spMkLst>
        </pc:spChg>
        <pc:spChg chg="mod">
          <ac:chgData name="Kazuaki Ueda" userId="15310e60-5aec-4796-8e8a-2a137615bf3e" providerId="ADAL" clId="{C63B138F-E08D-4661-9D4A-A7F23DF55DBA}" dt="2023-03-25T10:31:17.989" v="1223"/>
          <ac:spMkLst>
            <pc:docMk/>
            <pc:sldMk cId="2907074822" sldId="388"/>
            <ac:spMk id="75" creationId="{C1A62805-8F0A-2A32-0863-DCD16AAA674C}"/>
          </ac:spMkLst>
        </pc:spChg>
        <pc:spChg chg="mod">
          <ac:chgData name="Kazuaki Ueda" userId="15310e60-5aec-4796-8e8a-2a137615bf3e" providerId="ADAL" clId="{C63B138F-E08D-4661-9D4A-A7F23DF55DBA}" dt="2023-03-25T10:31:17.989" v="1223"/>
          <ac:spMkLst>
            <pc:docMk/>
            <pc:sldMk cId="2907074822" sldId="388"/>
            <ac:spMk id="76" creationId="{BF1CADD2-7080-F754-E653-FBF0D18D02F7}"/>
          </ac:spMkLst>
        </pc:spChg>
        <pc:spChg chg="mod">
          <ac:chgData name="Kazuaki Ueda" userId="15310e60-5aec-4796-8e8a-2a137615bf3e" providerId="ADAL" clId="{C63B138F-E08D-4661-9D4A-A7F23DF55DBA}" dt="2023-03-25T10:31:17.989" v="1223"/>
          <ac:spMkLst>
            <pc:docMk/>
            <pc:sldMk cId="2907074822" sldId="388"/>
            <ac:spMk id="77" creationId="{420E9514-2275-67EC-896B-AAE60EF7739B}"/>
          </ac:spMkLst>
        </pc:spChg>
        <pc:spChg chg="mod">
          <ac:chgData name="Kazuaki Ueda" userId="15310e60-5aec-4796-8e8a-2a137615bf3e" providerId="ADAL" clId="{C63B138F-E08D-4661-9D4A-A7F23DF55DBA}" dt="2023-03-25T10:31:17.989" v="1223"/>
          <ac:spMkLst>
            <pc:docMk/>
            <pc:sldMk cId="2907074822" sldId="388"/>
            <ac:spMk id="78" creationId="{CA05AB28-BAFF-18A1-659D-6248AD736D0E}"/>
          </ac:spMkLst>
        </pc:spChg>
        <pc:spChg chg="mod">
          <ac:chgData name="Kazuaki Ueda" userId="15310e60-5aec-4796-8e8a-2a137615bf3e" providerId="ADAL" clId="{C63B138F-E08D-4661-9D4A-A7F23DF55DBA}" dt="2023-03-25T10:31:17.989" v="1223"/>
          <ac:spMkLst>
            <pc:docMk/>
            <pc:sldMk cId="2907074822" sldId="388"/>
            <ac:spMk id="79" creationId="{EE3729EE-8551-06E5-794C-61F69F457316}"/>
          </ac:spMkLst>
        </pc:spChg>
        <pc:spChg chg="mod">
          <ac:chgData name="Kazuaki Ueda" userId="15310e60-5aec-4796-8e8a-2a137615bf3e" providerId="ADAL" clId="{C63B138F-E08D-4661-9D4A-A7F23DF55DBA}" dt="2023-03-25T10:31:17.989" v="1223"/>
          <ac:spMkLst>
            <pc:docMk/>
            <pc:sldMk cId="2907074822" sldId="388"/>
            <ac:spMk id="80" creationId="{F381E0E4-9EAD-7D8F-6133-75DA5455F071}"/>
          </ac:spMkLst>
        </pc:spChg>
        <pc:spChg chg="mod">
          <ac:chgData name="Kazuaki Ueda" userId="15310e60-5aec-4796-8e8a-2a137615bf3e" providerId="ADAL" clId="{C63B138F-E08D-4661-9D4A-A7F23DF55DBA}" dt="2023-03-25T10:31:17.989" v="1223"/>
          <ac:spMkLst>
            <pc:docMk/>
            <pc:sldMk cId="2907074822" sldId="388"/>
            <ac:spMk id="81" creationId="{281C9EBA-FE34-DA28-5A43-11DB7F631D15}"/>
          </ac:spMkLst>
        </pc:spChg>
        <pc:spChg chg="mod">
          <ac:chgData name="Kazuaki Ueda" userId="15310e60-5aec-4796-8e8a-2a137615bf3e" providerId="ADAL" clId="{C63B138F-E08D-4661-9D4A-A7F23DF55DBA}" dt="2023-03-25T10:31:17.989" v="1223"/>
          <ac:spMkLst>
            <pc:docMk/>
            <pc:sldMk cId="2907074822" sldId="388"/>
            <ac:spMk id="82" creationId="{38FF7B7C-D591-352E-6CBE-AFE0407B07C0}"/>
          </ac:spMkLst>
        </pc:spChg>
        <pc:spChg chg="mod">
          <ac:chgData name="Kazuaki Ueda" userId="15310e60-5aec-4796-8e8a-2a137615bf3e" providerId="ADAL" clId="{C63B138F-E08D-4661-9D4A-A7F23DF55DBA}" dt="2023-03-25T10:31:17.989" v="1223"/>
          <ac:spMkLst>
            <pc:docMk/>
            <pc:sldMk cId="2907074822" sldId="388"/>
            <ac:spMk id="83" creationId="{7E301C37-3A0D-7A41-2509-DFB8C1CE7132}"/>
          </ac:spMkLst>
        </pc:spChg>
        <pc:spChg chg="mod">
          <ac:chgData name="Kazuaki Ueda" userId="15310e60-5aec-4796-8e8a-2a137615bf3e" providerId="ADAL" clId="{C63B138F-E08D-4661-9D4A-A7F23DF55DBA}" dt="2023-03-25T10:31:17.989" v="1223"/>
          <ac:spMkLst>
            <pc:docMk/>
            <pc:sldMk cId="2907074822" sldId="388"/>
            <ac:spMk id="84" creationId="{267866B8-9B5F-490C-ADC1-CF12F2A17E5E}"/>
          </ac:spMkLst>
        </pc:spChg>
        <pc:spChg chg="mod">
          <ac:chgData name="Kazuaki Ueda" userId="15310e60-5aec-4796-8e8a-2a137615bf3e" providerId="ADAL" clId="{C63B138F-E08D-4661-9D4A-A7F23DF55DBA}" dt="2023-03-25T10:31:17.989" v="1223"/>
          <ac:spMkLst>
            <pc:docMk/>
            <pc:sldMk cId="2907074822" sldId="388"/>
            <ac:spMk id="85" creationId="{888D8CB4-DA5B-1310-E6B2-9D707A5AE69B}"/>
          </ac:spMkLst>
        </pc:spChg>
        <pc:spChg chg="mod">
          <ac:chgData name="Kazuaki Ueda" userId="15310e60-5aec-4796-8e8a-2a137615bf3e" providerId="ADAL" clId="{C63B138F-E08D-4661-9D4A-A7F23DF55DBA}" dt="2023-03-25T10:31:17.989" v="1223"/>
          <ac:spMkLst>
            <pc:docMk/>
            <pc:sldMk cId="2907074822" sldId="388"/>
            <ac:spMk id="86" creationId="{D82F4CA2-A2C4-5B44-B97A-515F7C504BE7}"/>
          </ac:spMkLst>
        </pc:spChg>
        <pc:spChg chg="mod">
          <ac:chgData name="Kazuaki Ueda" userId="15310e60-5aec-4796-8e8a-2a137615bf3e" providerId="ADAL" clId="{C63B138F-E08D-4661-9D4A-A7F23DF55DBA}" dt="2023-03-25T10:31:17.989" v="1223"/>
          <ac:spMkLst>
            <pc:docMk/>
            <pc:sldMk cId="2907074822" sldId="388"/>
            <ac:spMk id="87" creationId="{E1B65795-1388-BC40-7260-40C0867B6EC1}"/>
          </ac:spMkLst>
        </pc:spChg>
        <pc:spChg chg="mod">
          <ac:chgData name="Kazuaki Ueda" userId="15310e60-5aec-4796-8e8a-2a137615bf3e" providerId="ADAL" clId="{C63B138F-E08D-4661-9D4A-A7F23DF55DBA}" dt="2023-03-25T10:31:17.989" v="1223"/>
          <ac:spMkLst>
            <pc:docMk/>
            <pc:sldMk cId="2907074822" sldId="388"/>
            <ac:spMk id="88" creationId="{BCA459C6-B563-2427-2D0B-8D6DFA6D7357}"/>
          </ac:spMkLst>
        </pc:spChg>
        <pc:spChg chg="add del mod">
          <ac:chgData name="Kazuaki Ueda" userId="15310e60-5aec-4796-8e8a-2a137615bf3e" providerId="ADAL" clId="{C63B138F-E08D-4661-9D4A-A7F23DF55DBA}" dt="2023-03-25T10:31:21.129" v="1226"/>
          <ac:spMkLst>
            <pc:docMk/>
            <pc:sldMk cId="2907074822" sldId="388"/>
            <ac:spMk id="89" creationId="{0B852D3D-C8F6-682F-51D9-ACFCD06A7664}"/>
          </ac:spMkLst>
        </pc:spChg>
        <pc:spChg chg="add del mod">
          <ac:chgData name="Kazuaki Ueda" userId="15310e60-5aec-4796-8e8a-2a137615bf3e" providerId="ADAL" clId="{C63B138F-E08D-4661-9D4A-A7F23DF55DBA}" dt="2023-03-25T10:31:21.129" v="1226"/>
          <ac:spMkLst>
            <pc:docMk/>
            <pc:sldMk cId="2907074822" sldId="388"/>
            <ac:spMk id="90" creationId="{6BDC12E7-3BF0-EAB0-E329-774F11F3E128}"/>
          </ac:spMkLst>
        </pc:spChg>
        <pc:spChg chg="add del mod">
          <ac:chgData name="Kazuaki Ueda" userId="15310e60-5aec-4796-8e8a-2a137615bf3e" providerId="ADAL" clId="{C63B138F-E08D-4661-9D4A-A7F23DF55DBA}" dt="2023-03-25T10:31:21.129" v="1226"/>
          <ac:spMkLst>
            <pc:docMk/>
            <pc:sldMk cId="2907074822" sldId="388"/>
            <ac:spMk id="91" creationId="{51BC8A7A-5C6E-A779-4143-028D929D68F9}"/>
          </ac:spMkLst>
        </pc:spChg>
        <pc:spChg chg="add del mod">
          <ac:chgData name="Kazuaki Ueda" userId="15310e60-5aec-4796-8e8a-2a137615bf3e" providerId="ADAL" clId="{C63B138F-E08D-4661-9D4A-A7F23DF55DBA}" dt="2023-03-25T10:31:21.129" v="1226"/>
          <ac:spMkLst>
            <pc:docMk/>
            <pc:sldMk cId="2907074822" sldId="388"/>
            <ac:spMk id="93" creationId="{E0C1DA65-6EBA-B9E7-CB38-6E165F61ED97}"/>
          </ac:spMkLst>
        </pc:spChg>
        <pc:spChg chg="add del mod">
          <ac:chgData name="Kazuaki Ueda" userId="15310e60-5aec-4796-8e8a-2a137615bf3e" providerId="ADAL" clId="{C63B138F-E08D-4661-9D4A-A7F23DF55DBA}" dt="2023-03-25T10:31:21.129" v="1226"/>
          <ac:spMkLst>
            <pc:docMk/>
            <pc:sldMk cId="2907074822" sldId="388"/>
            <ac:spMk id="95" creationId="{B2EF5CC1-8749-BAFB-E1DC-34D96A413308}"/>
          </ac:spMkLst>
        </pc:spChg>
        <pc:spChg chg="add del mod">
          <ac:chgData name="Kazuaki Ueda" userId="15310e60-5aec-4796-8e8a-2a137615bf3e" providerId="ADAL" clId="{C63B138F-E08D-4661-9D4A-A7F23DF55DBA}" dt="2023-03-25T10:31:21.129" v="1226"/>
          <ac:spMkLst>
            <pc:docMk/>
            <pc:sldMk cId="2907074822" sldId="388"/>
            <ac:spMk id="96" creationId="{9129445F-E254-3DE6-DD35-67006654EC62}"/>
          </ac:spMkLst>
        </pc:spChg>
        <pc:spChg chg="add del mod">
          <ac:chgData name="Kazuaki Ueda" userId="15310e60-5aec-4796-8e8a-2a137615bf3e" providerId="ADAL" clId="{C63B138F-E08D-4661-9D4A-A7F23DF55DBA}" dt="2023-03-25T10:31:21.129" v="1226"/>
          <ac:spMkLst>
            <pc:docMk/>
            <pc:sldMk cId="2907074822" sldId="388"/>
            <ac:spMk id="98" creationId="{188F3A1B-881E-B412-DAD2-B19875AA8622}"/>
          </ac:spMkLst>
        </pc:spChg>
        <pc:spChg chg="add del mod">
          <ac:chgData name="Kazuaki Ueda" userId="15310e60-5aec-4796-8e8a-2a137615bf3e" providerId="ADAL" clId="{C63B138F-E08D-4661-9D4A-A7F23DF55DBA}" dt="2023-03-25T10:31:21.129" v="1226"/>
          <ac:spMkLst>
            <pc:docMk/>
            <pc:sldMk cId="2907074822" sldId="388"/>
            <ac:spMk id="99" creationId="{F64B3EBC-645E-63B4-4784-7215FCBC8E45}"/>
          </ac:spMkLst>
        </pc:spChg>
        <pc:spChg chg="add del mod">
          <ac:chgData name="Kazuaki Ueda" userId="15310e60-5aec-4796-8e8a-2a137615bf3e" providerId="ADAL" clId="{C63B138F-E08D-4661-9D4A-A7F23DF55DBA}" dt="2023-03-25T10:31:21.129" v="1226"/>
          <ac:spMkLst>
            <pc:docMk/>
            <pc:sldMk cId="2907074822" sldId="388"/>
            <ac:spMk id="101" creationId="{4C5B01E8-C220-9528-657F-5E342C2E89BE}"/>
          </ac:spMkLst>
        </pc:spChg>
        <pc:spChg chg="add del mod">
          <ac:chgData name="Kazuaki Ueda" userId="15310e60-5aec-4796-8e8a-2a137615bf3e" providerId="ADAL" clId="{C63B138F-E08D-4661-9D4A-A7F23DF55DBA}" dt="2023-03-25T10:31:21.129" v="1226"/>
          <ac:spMkLst>
            <pc:docMk/>
            <pc:sldMk cId="2907074822" sldId="388"/>
            <ac:spMk id="102" creationId="{894B23B0-A12A-580B-F4F8-85519D4B0E6F}"/>
          </ac:spMkLst>
        </pc:spChg>
        <pc:spChg chg="add del mod">
          <ac:chgData name="Kazuaki Ueda" userId="15310e60-5aec-4796-8e8a-2a137615bf3e" providerId="ADAL" clId="{C63B138F-E08D-4661-9D4A-A7F23DF55DBA}" dt="2023-03-25T10:31:21.129" v="1226"/>
          <ac:spMkLst>
            <pc:docMk/>
            <pc:sldMk cId="2907074822" sldId="388"/>
            <ac:spMk id="103" creationId="{9C8D8081-7FFF-C373-7D0B-9D8109A79CA1}"/>
          </ac:spMkLst>
        </pc:spChg>
        <pc:spChg chg="add del mod">
          <ac:chgData name="Kazuaki Ueda" userId="15310e60-5aec-4796-8e8a-2a137615bf3e" providerId="ADAL" clId="{C63B138F-E08D-4661-9D4A-A7F23DF55DBA}" dt="2023-03-27T06:21:56.946" v="4730" actId="478"/>
          <ac:spMkLst>
            <pc:docMk/>
            <pc:sldMk cId="2907074822" sldId="388"/>
            <ac:spMk id="120" creationId="{4E4E1269-7413-F55E-53F5-BD94D59CFA6C}"/>
          </ac:spMkLst>
        </pc:spChg>
        <pc:spChg chg="mod">
          <ac:chgData name="Kazuaki Ueda" userId="15310e60-5aec-4796-8e8a-2a137615bf3e" providerId="ADAL" clId="{C63B138F-E08D-4661-9D4A-A7F23DF55DBA}" dt="2023-03-25T11:59:50.755" v="3141" actId="1035"/>
          <ac:spMkLst>
            <pc:docMk/>
            <pc:sldMk cId="2907074822" sldId="388"/>
            <ac:spMk id="122" creationId="{43B9B70F-B3DC-91F2-C27B-7C2E0DFF6310}"/>
          </ac:spMkLst>
        </pc:spChg>
        <pc:spChg chg="mod">
          <ac:chgData name="Kazuaki Ueda" userId="15310e60-5aec-4796-8e8a-2a137615bf3e" providerId="ADAL" clId="{C63B138F-E08D-4661-9D4A-A7F23DF55DBA}" dt="2023-03-25T11:59:50.755" v="3141" actId="1035"/>
          <ac:spMkLst>
            <pc:docMk/>
            <pc:sldMk cId="2907074822" sldId="388"/>
            <ac:spMk id="123" creationId="{74689215-41CD-34C0-A052-9B2AF9EC0774}"/>
          </ac:spMkLst>
        </pc:spChg>
        <pc:spChg chg="mod">
          <ac:chgData name="Kazuaki Ueda" userId="15310e60-5aec-4796-8e8a-2a137615bf3e" providerId="ADAL" clId="{C63B138F-E08D-4661-9D4A-A7F23DF55DBA}" dt="2023-03-25T11:59:50.755" v="3141" actId="1035"/>
          <ac:spMkLst>
            <pc:docMk/>
            <pc:sldMk cId="2907074822" sldId="388"/>
            <ac:spMk id="124" creationId="{70FA9696-A14A-46DC-B7C3-C10C72A9FCCD}"/>
          </ac:spMkLst>
        </pc:spChg>
        <pc:spChg chg="mod">
          <ac:chgData name="Kazuaki Ueda" userId="15310e60-5aec-4796-8e8a-2a137615bf3e" providerId="ADAL" clId="{C63B138F-E08D-4661-9D4A-A7F23DF55DBA}" dt="2023-03-25T11:59:50.755" v="3141" actId="1035"/>
          <ac:spMkLst>
            <pc:docMk/>
            <pc:sldMk cId="2907074822" sldId="388"/>
            <ac:spMk id="125" creationId="{18EE879B-8C07-8005-51D3-EFEA7E01CD65}"/>
          </ac:spMkLst>
        </pc:spChg>
        <pc:spChg chg="mod">
          <ac:chgData name="Kazuaki Ueda" userId="15310e60-5aec-4796-8e8a-2a137615bf3e" providerId="ADAL" clId="{C63B138F-E08D-4661-9D4A-A7F23DF55DBA}" dt="2023-03-25T11:59:50.755" v="3141" actId="1035"/>
          <ac:spMkLst>
            <pc:docMk/>
            <pc:sldMk cId="2907074822" sldId="388"/>
            <ac:spMk id="126" creationId="{30F9EE4D-27BA-9ADE-7B98-35E8F18638EE}"/>
          </ac:spMkLst>
        </pc:spChg>
        <pc:spChg chg="mod">
          <ac:chgData name="Kazuaki Ueda" userId="15310e60-5aec-4796-8e8a-2a137615bf3e" providerId="ADAL" clId="{C63B138F-E08D-4661-9D4A-A7F23DF55DBA}" dt="2023-03-25T11:59:50.755" v="3141" actId="1035"/>
          <ac:spMkLst>
            <pc:docMk/>
            <pc:sldMk cId="2907074822" sldId="388"/>
            <ac:spMk id="127" creationId="{C4A06CC6-89BA-B266-C3C9-5D139323673A}"/>
          </ac:spMkLst>
        </pc:spChg>
        <pc:spChg chg="mod">
          <ac:chgData name="Kazuaki Ueda" userId="15310e60-5aec-4796-8e8a-2a137615bf3e" providerId="ADAL" clId="{C63B138F-E08D-4661-9D4A-A7F23DF55DBA}" dt="2023-03-25T11:59:50.755" v="3141" actId="1035"/>
          <ac:spMkLst>
            <pc:docMk/>
            <pc:sldMk cId="2907074822" sldId="388"/>
            <ac:spMk id="128" creationId="{8F5DADCB-1955-0626-1667-E7EB567C0AE7}"/>
          </ac:spMkLst>
        </pc:spChg>
        <pc:spChg chg="mod">
          <ac:chgData name="Kazuaki Ueda" userId="15310e60-5aec-4796-8e8a-2a137615bf3e" providerId="ADAL" clId="{C63B138F-E08D-4661-9D4A-A7F23DF55DBA}" dt="2023-03-25T11:59:50.755" v="3141" actId="1035"/>
          <ac:spMkLst>
            <pc:docMk/>
            <pc:sldMk cId="2907074822" sldId="388"/>
            <ac:spMk id="129" creationId="{3F1B8E04-4439-0E98-2239-1419583AA923}"/>
          </ac:spMkLst>
        </pc:spChg>
        <pc:spChg chg="mod">
          <ac:chgData name="Kazuaki Ueda" userId="15310e60-5aec-4796-8e8a-2a137615bf3e" providerId="ADAL" clId="{C63B138F-E08D-4661-9D4A-A7F23DF55DBA}" dt="2023-03-25T11:59:50.755" v="3141" actId="1035"/>
          <ac:spMkLst>
            <pc:docMk/>
            <pc:sldMk cId="2907074822" sldId="388"/>
            <ac:spMk id="130" creationId="{EDD44EC9-C2F4-3322-99FF-E4B886D1B1B2}"/>
          </ac:spMkLst>
        </pc:spChg>
        <pc:spChg chg="mod">
          <ac:chgData name="Kazuaki Ueda" userId="15310e60-5aec-4796-8e8a-2a137615bf3e" providerId="ADAL" clId="{C63B138F-E08D-4661-9D4A-A7F23DF55DBA}" dt="2023-03-25T11:59:50.755" v="3141" actId="1035"/>
          <ac:spMkLst>
            <pc:docMk/>
            <pc:sldMk cId="2907074822" sldId="388"/>
            <ac:spMk id="131" creationId="{D97EC271-517A-B324-EF7E-8ABF99575E4D}"/>
          </ac:spMkLst>
        </pc:spChg>
        <pc:spChg chg="mod">
          <ac:chgData name="Kazuaki Ueda" userId="15310e60-5aec-4796-8e8a-2a137615bf3e" providerId="ADAL" clId="{C63B138F-E08D-4661-9D4A-A7F23DF55DBA}" dt="2023-03-25T11:59:50.755" v="3141" actId="1035"/>
          <ac:spMkLst>
            <pc:docMk/>
            <pc:sldMk cId="2907074822" sldId="388"/>
            <ac:spMk id="132" creationId="{30087E3A-D9A4-D0E2-2968-1ED039EC8C11}"/>
          </ac:spMkLst>
        </pc:spChg>
        <pc:spChg chg="mod">
          <ac:chgData name="Kazuaki Ueda" userId="15310e60-5aec-4796-8e8a-2a137615bf3e" providerId="ADAL" clId="{C63B138F-E08D-4661-9D4A-A7F23DF55DBA}" dt="2023-03-25T11:59:50.755" v="3141" actId="1035"/>
          <ac:spMkLst>
            <pc:docMk/>
            <pc:sldMk cId="2907074822" sldId="388"/>
            <ac:spMk id="133" creationId="{3CDB2F30-3054-07F9-70F4-1CA1DA0C5DB1}"/>
          </ac:spMkLst>
        </pc:spChg>
        <pc:spChg chg="mod">
          <ac:chgData name="Kazuaki Ueda" userId="15310e60-5aec-4796-8e8a-2a137615bf3e" providerId="ADAL" clId="{C63B138F-E08D-4661-9D4A-A7F23DF55DBA}" dt="2023-03-25T11:59:50.755" v="3141" actId="1035"/>
          <ac:spMkLst>
            <pc:docMk/>
            <pc:sldMk cId="2907074822" sldId="388"/>
            <ac:spMk id="134" creationId="{6F5ED6E0-BC0D-9DBD-0E6E-120BA0458E5B}"/>
          </ac:spMkLst>
        </pc:spChg>
        <pc:spChg chg="mod">
          <ac:chgData name="Kazuaki Ueda" userId="15310e60-5aec-4796-8e8a-2a137615bf3e" providerId="ADAL" clId="{C63B138F-E08D-4661-9D4A-A7F23DF55DBA}" dt="2023-03-25T11:59:50.755" v="3141" actId="1035"/>
          <ac:spMkLst>
            <pc:docMk/>
            <pc:sldMk cId="2907074822" sldId="388"/>
            <ac:spMk id="135" creationId="{7B44B12D-C55F-7727-24ED-82A0FEABC165}"/>
          </ac:spMkLst>
        </pc:spChg>
        <pc:spChg chg="mod">
          <ac:chgData name="Kazuaki Ueda" userId="15310e60-5aec-4796-8e8a-2a137615bf3e" providerId="ADAL" clId="{C63B138F-E08D-4661-9D4A-A7F23DF55DBA}" dt="2023-03-25T11:59:50.755" v="3141" actId="1035"/>
          <ac:spMkLst>
            <pc:docMk/>
            <pc:sldMk cId="2907074822" sldId="388"/>
            <ac:spMk id="136" creationId="{764DF0C0-5DD6-9179-0570-024D1EED4C7F}"/>
          </ac:spMkLst>
        </pc:spChg>
        <pc:spChg chg="add del mod">
          <ac:chgData name="Kazuaki Ueda" userId="15310e60-5aec-4796-8e8a-2a137615bf3e" providerId="ADAL" clId="{C63B138F-E08D-4661-9D4A-A7F23DF55DBA}" dt="2023-03-27T06:21:56.946" v="4730" actId="478"/>
          <ac:spMkLst>
            <pc:docMk/>
            <pc:sldMk cId="2907074822" sldId="388"/>
            <ac:spMk id="137" creationId="{8ADCEFEF-5F7D-9316-9472-7C074D97B5C8}"/>
          </ac:spMkLst>
        </pc:spChg>
        <pc:spChg chg="add del mod">
          <ac:chgData name="Kazuaki Ueda" userId="15310e60-5aec-4796-8e8a-2a137615bf3e" providerId="ADAL" clId="{C63B138F-E08D-4661-9D4A-A7F23DF55DBA}" dt="2023-03-27T06:21:56.946" v="4730" actId="478"/>
          <ac:spMkLst>
            <pc:docMk/>
            <pc:sldMk cId="2907074822" sldId="388"/>
            <ac:spMk id="138" creationId="{149DA6D6-7413-0809-9AC6-96AFB070621E}"/>
          </ac:spMkLst>
        </pc:spChg>
        <pc:spChg chg="add del mod">
          <ac:chgData name="Kazuaki Ueda" userId="15310e60-5aec-4796-8e8a-2a137615bf3e" providerId="ADAL" clId="{C63B138F-E08D-4661-9D4A-A7F23DF55DBA}" dt="2023-03-27T06:21:56.946" v="4730" actId="478"/>
          <ac:spMkLst>
            <pc:docMk/>
            <pc:sldMk cId="2907074822" sldId="388"/>
            <ac:spMk id="139" creationId="{565FAA69-A714-A14C-9903-5E9D7A80E793}"/>
          </ac:spMkLst>
        </pc:spChg>
        <pc:spChg chg="add del mod">
          <ac:chgData name="Kazuaki Ueda" userId="15310e60-5aec-4796-8e8a-2a137615bf3e" providerId="ADAL" clId="{C63B138F-E08D-4661-9D4A-A7F23DF55DBA}" dt="2023-03-27T06:21:56.946" v="4730" actId="478"/>
          <ac:spMkLst>
            <pc:docMk/>
            <pc:sldMk cId="2907074822" sldId="388"/>
            <ac:spMk id="141" creationId="{6C913043-F568-E86E-C6C5-32FD0DD84B48}"/>
          </ac:spMkLst>
        </pc:spChg>
        <pc:spChg chg="add del mod">
          <ac:chgData name="Kazuaki Ueda" userId="15310e60-5aec-4796-8e8a-2a137615bf3e" providerId="ADAL" clId="{C63B138F-E08D-4661-9D4A-A7F23DF55DBA}" dt="2023-03-27T06:21:56.946" v="4730" actId="478"/>
          <ac:spMkLst>
            <pc:docMk/>
            <pc:sldMk cId="2907074822" sldId="388"/>
            <ac:spMk id="143" creationId="{14AA9937-8EA7-A7F1-70F3-1E0105333753}"/>
          </ac:spMkLst>
        </pc:spChg>
        <pc:spChg chg="add del mod">
          <ac:chgData name="Kazuaki Ueda" userId="15310e60-5aec-4796-8e8a-2a137615bf3e" providerId="ADAL" clId="{C63B138F-E08D-4661-9D4A-A7F23DF55DBA}" dt="2023-03-27T06:21:56.946" v="4730" actId="478"/>
          <ac:spMkLst>
            <pc:docMk/>
            <pc:sldMk cId="2907074822" sldId="388"/>
            <ac:spMk id="144" creationId="{446799F4-752C-1059-C23B-AC9FBEC38415}"/>
          </ac:spMkLst>
        </pc:spChg>
        <pc:spChg chg="add del mod">
          <ac:chgData name="Kazuaki Ueda" userId="15310e60-5aec-4796-8e8a-2a137615bf3e" providerId="ADAL" clId="{C63B138F-E08D-4661-9D4A-A7F23DF55DBA}" dt="2023-03-27T06:21:56.946" v="4730" actId="478"/>
          <ac:spMkLst>
            <pc:docMk/>
            <pc:sldMk cId="2907074822" sldId="388"/>
            <ac:spMk id="146" creationId="{2197B4DC-7DAC-9960-7C45-6F580CA14150}"/>
          </ac:spMkLst>
        </pc:spChg>
        <pc:spChg chg="add del mod">
          <ac:chgData name="Kazuaki Ueda" userId="15310e60-5aec-4796-8e8a-2a137615bf3e" providerId="ADAL" clId="{C63B138F-E08D-4661-9D4A-A7F23DF55DBA}" dt="2023-03-27T06:21:56.946" v="4730" actId="478"/>
          <ac:spMkLst>
            <pc:docMk/>
            <pc:sldMk cId="2907074822" sldId="388"/>
            <ac:spMk id="147" creationId="{11168101-1AD9-CB28-68E0-3667E9A625DF}"/>
          </ac:spMkLst>
        </pc:spChg>
        <pc:spChg chg="add del mod">
          <ac:chgData name="Kazuaki Ueda" userId="15310e60-5aec-4796-8e8a-2a137615bf3e" providerId="ADAL" clId="{C63B138F-E08D-4661-9D4A-A7F23DF55DBA}" dt="2023-03-27T06:21:56.946" v="4730" actId="478"/>
          <ac:spMkLst>
            <pc:docMk/>
            <pc:sldMk cId="2907074822" sldId="388"/>
            <ac:spMk id="149" creationId="{91E8FC4F-F601-5927-6489-9B7AAA1A12C5}"/>
          </ac:spMkLst>
        </pc:spChg>
        <pc:spChg chg="add del mod">
          <ac:chgData name="Kazuaki Ueda" userId="15310e60-5aec-4796-8e8a-2a137615bf3e" providerId="ADAL" clId="{C63B138F-E08D-4661-9D4A-A7F23DF55DBA}" dt="2023-03-27T06:21:56.946" v="4730" actId="478"/>
          <ac:spMkLst>
            <pc:docMk/>
            <pc:sldMk cId="2907074822" sldId="388"/>
            <ac:spMk id="150" creationId="{3A46703E-AD7C-434C-004F-B4FDC966AD23}"/>
          </ac:spMkLst>
        </pc:spChg>
        <pc:spChg chg="add del mod">
          <ac:chgData name="Kazuaki Ueda" userId="15310e60-5aec-4796-8e8a-2a137615bf3e" providerId="ADAL" clId="{C63B138F-E08D-4661-9D4A-A7F23DF55DBA}" dt="2023-03-27T06:21:56.946" v="4730" actId="478"/>
          <ac:spMkLst>
            <pc:docMk/>
            <pc:sldMk cId="2907074822" sldId="388"/>
            <ac:spMk id="151" creationId="{73BA82EB-3E8B-ADE6-31AB-E692E59B303B}"/>
          </ac:spMkLst>
        </pc:spChg>
        <pc:spChg chg="add mod">
          <ac:chgData name="Kazuaki Ueda" userId="15310e60-5aec-4796-8e8a-2a137615bf3e" providerId="ADAL" clId="{C63B138F-E08D-4661-9D4A-A7F23DF55DBA}" dt="2023-03-27T09:16:55.553" v="4963" actId="1076"/>
          <ac:spMkLst>
            <pc:docMk/>
            <pc:sldMk cId="2907074822" sldId="388"/>
            <ac:spMk id="154" creationId="{6788DC77-89AE-DCED-1C09-BA81478BB5CD}"/>
          </ac:spMkLst>
        </pc:spChg>
        <pc:spChg chg="add del mod">
          <ac:chgData name="Kazuaki Ueda" userId="15310e60-5aec-4796-8e8a-2a137615bf3e" providerId="ADAL" clId="{C63B138F-E08D-4661-9D4A-A7F23DF55DBA}" dt="2023-03-25T10:38:42.789" v="1487" actId="478"/>
          <ac:spMkLst>
            <pc:docMk/>
            <pc:sldMk cId="2907074822" sldId="388"/>
            <ac:spMk id="155" creationId="{6692FAFD-C222-561D-3F5E-4186D28F702F}"/>
          </ac:spMkLst>
        </pc:spChg>
        <pc:spChg chg="add del mod">
          <ac:chgData name="Kazuaki Ueda" userId="15310e60-5aec-4796-8e8a-2a137615bf3e" providerId="ADAL" clId="{C63B138F-E08D-4661-9D4A-A7F23DF55DBA}" dt="2023-03-27T06:21:50.344" v="4729" actId="478"/>
          <ac:spMkLst>
            <pc:docMk/>
            <pc:sldMk cId="2907074822" sldId="388"/>
            <ac:spMk id="158" creationId="{0F1F5791-025A-3ABB-E9C0-48219FB019A0}"/>
          </ac:spMkLst>
        </pc:spChg>
        <pc:spChg chg="add mod">
          <ac:chgData name="Kazuaki Ueda" userId="15310e60-5aec-4796-8e8a-2a137615bf3e" providerId="ADAL" clId="{C63B138F-E08D-4661-9D4A-A7F23DF55DBA}" dt="2023-03-25T12:00:45.258" v="3167" actId="1076"/>
          <ac:spMkLst>
            <pc:docMk/>
            <pc:sldMk cId="2907074822" sldId="388"/>
            <ac:spMk id="162" creationId="{0D425F38-C691-4237-03A9-B5EBF38BFF36}"/>
          </ac:spMkLst>
        </pc:spChg>
        <pc:spChg chg="add mod">
          <ac:chgData name="Kazuaki Ueda" userId="15310e60-5aec-4796-8e8a-2a137615bf3e" providerId="ADAL" clId="{C63B138F-E08D-4661-9D4A-A7F23DF55DBA}" dt="2023-03-25T12:00:46.350" v="3168" actId="1076"/>
          <ac:spMkLst>
            <pc:docMk/>
            <pc:sldMk cId="2907074822" sldId="388"/>
            <ac:spMk id="163" creationId="{5F909E41-B7FA-0EDE-7A92-A01C29931BE6}"/>
          </ac:spMkLst>
        </pc:spChg>
        <pc:spChg chg="add mod">
          <ac:chgData name="Kazuaki Ueda" userId="15310e60-5aec-4796-8e8a-2a137615bf3e" providerId="ADAL" clId="{C63B138F-E08D-4661-9D4A-A7F23DF55DBA}" dt="2023-03-27T07:32:48.538" v="4871" actId="14100"/>
          <ac:spMkLst>
            <pc:docMk/>
            <pc:sldMk cId="2907074822" sldId="388"/>
            <ac:spMk id="166" creationId="{F0BBC624-DF62-C040-E9EB-FF6205680F33}"/>
          </ac:spMkLst>
        </pc:spChg>
        <pc:grpChg chg="add del mod">
          <ac:chgData name="Kazuaki Ueda" userId="15310e60-5aec-4796-8e8a-2a137615bf3e" providerId="ADAL" clId="{C63B138F-E08D-4661-9D4A-A7F23DF55DBA}" dt="2023-03-25T10:31:17.172" v="1222"/>
          <ac:grpSpMkLst>
            <pc:docMk/>
            <pc:sldMk cId="2907074822" sldId="388"/>
            <ac:grpSpMk id="25" creationId="{BF460540-9807-0589-E69E-BDB5CB869D6C}"/>
          </ac:grpSpMkLst>
        </pc:grpChg>
        <pc:grpChg chg="add del mod">
          <ac:chgData name="Kazuaki Ueda" userId="15310e60-5aec-4796-8e8a-2a137615bf3e" providerId="ADAL" clId="{C63B138F-E08D-4661-9D4A-A7F23DF55DBA}" dt="2023-03-25T10:31:21.129" v="1226"/>
          <ac:grpSpMkLst>
            <pc:docMk/>
            <pc:sldMk cId="2907074822" sldId="388"/>
            <ac:grpSpMk id="73" creationId="{B19D0573-DB9B-3D15-34F1-9EB006FC3B61}"/>
          </ac:grpSpMkLst>
        </pc:grpChg>
        <pc:grpChg chg="add del mod">
          <ac:chgData name="Kazuaki Ueda" userId="15310e60-5aec-4796-8e8a-2a137615bf3e" providerId="ADAL" clId="{C63B138F-E08D-4661-9D4A-A7F23DF55DBA}" dt="2023-03-27T06:21:56.946" v="4730" actId="478"/>
          <ac:grpSpMkLst>
            <pc:docMk/>
            <pc:sldMk cId="2907074822" sldId="388"/>
            <ac:grpSpMk id="121" creationId="{D4D49433-1630-03EF-7371-B2AF34396DBF}"/>
          </ac:grpSpMkLst>
        </pc:grpChg>
        <pc:picChg chg="add mod">
          <ac:chgData name="Kazuaki Ueda" userId="15310e60-5aec-4796-8e8a-2a137615bf3e" providerId="ADAL" clId="{C63B138F-E08D-4661-9D4A-A7F23DF55DBA}" dt="2023-03-25T12:00:43.362" v="3166" actId="14100"/>
          <ac:picMkLst>
            <pc:docMk/>
            <pc:sldMk cId="2907074822" sldId="388"/>
            <ac:picMk id="8" creationId="{AEE0D385-E477-6FF3-FBC1-1E65A8D8C335}"/>
          </ac:picMkLst>
        </pc:picChg>
        <pc:picChg chg="add del mod">
          <ac:chgData name="Kazuaki Ueda" userId="15310e60-5aec-4796-8e8a-2a137615bf3e" providerId="ADAL" clId="{C63B138F-E08D-4661-9D4A-A7F23DF55DBA}" dt="2023-03-25T10:31:17.172" v="1222"/>
          <ac:picMkLst>
            <pc:docMk/>
            <pc:sldMk cId="2907074822" sldId="388"/>
            <ac:picMk id="9" creationId="{DE3388BF-6A7E-BD80-FCF2-38F3460C7E80}"/>
          </ac:picMkLst>
        </pc:picChg>
        <pc:picChg chg="add del mod">
          <ac:chgData name="Kazuaki Ueda" userId="15310e60-5aec-4796-8e8a-2a137615bf3e" providerId="ADAL" clId="{C63B138F-E08D-4661-9D4A-A7F23DF55DBA}" dt="2023-03-25T10:31:17.172" v="1222"/>
          <ac:picMkLst>
            <pc:docMk/>
            <pc:sldMk cId="2907074822" sldId="388"/>
            <ac:picMk id="11" creationId="{0393B34E-6FE6-E84F-023A-41A10B7E7221}"/>
          </ac:picMkLst>
        </pc:picChg>
        <pc:picChg chg="add del mod">
          <ac:chgData name="Kazuaki Ueda" userId="15310e60-5aec-4796-8e8a-2a137615bf3e" providerId="ADAL" clId="{C63B138F-E08D-4661-9D4A-A7F23DF55DBA}" dt="2023-03-25T10:31:17.172" v="1222"/>
          <ac:picMkLst>
            <pc:docMk/>
            <pc:sldMk cId="2907074822" sldId="388"/>
            <ac:picMk id="14" creationId="{6E000E09-D00E-6B5E-A765-945D0BD7C222}"/>
          </ac:picMkLst>
        </pc:picChg>
        <pc:picChg chg="add del mod">
          <ac:chgData name="Kazuaki Ueda" userId="15310e60-5aec-4796-8e8a-2a137615bf3e" providerId="ADAL" clId="{C63B138F-E08D-4661-9D4A-A7F23DF55DBA}" dt="2023-03-25T10:31:17.172" v="1222"/>
          <ac:picMkLst>
            <pc:docMk/>
            <pc:sldMk cId="2907074822" sldId="388"/>
            <ac:picMk id="16" creationId="{09980DB4-BC30-6913-DFE2-9D9A07F4F7D9}"/>
          </ac:picMkLst>
        </pc:picChg>
        <pc:picChg chg="add del mod">
          <ac:chgData name="Kazuaki Ueda" userId="15310e60-5aec-4796-8e8a-2a137615bf3e" providerId="ADAL" clId="{C63B138F-E08D-4661-9D4A-A7F23DF55DBA}" dt="2023-03-25T10:31:17.172" v="1222"/>
          <ac:picMkLst>
            <pc:docMk/>
            <pc:sldMk cId="2907074822" sldId="388"/>
            <ac:picMk id="17" creationId="{55AACFEA-4391-E504-9D25-589347BBB42B}"/>
          </ac:picMkLst>
        </pc:picChg>
        <pc:picChg chg="add del mod">
          <ac:chgData name="Kazuaki Ueda" userId="15310e60-5aec-4796-8e8a-2a137615bf3e" providerId="ADAL" clId="{C63B138F-E08D-4661-9D4A-A7F23DF55DBA}" dt="2023-03-25T10:31:17.172" v="1222"/>
          <ac:picMkLst>
            <pc:docMk/>
            <pc:sldMk cId="2907074822" sldId="388"/>
            <ac:picMk id="18" creationId="{234B653F-F6A0-4570-C38B-C50C5B0BCA9D}"/>
          </ac:picMkLst>
        </pc:picChg>
        <pc:picChg chg="add del mod">
          <ac:chgData name="Kazuaki Ueda" userId="15310e60-5aec-4796-8e8a-2a137615bf3e" providerId="ADAL" clId="{C63B138F-E08D-4661-9D4A-A7F23DF55DBA}" dt="2023-03-25T10:31:17.172" v="1222"/>
          <ac:picMkLst>
            <pc:docMk/>
            <pc:sldMk cId="2907074822" sldId="388"/>
            <ac:picMk id="20" creationId="{6C8F6A2A-E7C1-9414-21CF-5C355F972272}"/>
          </ac:picMkLst>
        </pc:picChg>
        <pc:picChg chg="add del mod">
          <ac:chgData name="Kazuaki Ueda" userId="15310e60-5aec-4796-8e8a-2a137615bf3e" providerId="ADAL" clId="{C63B138F-E08D-4661-9D4A-A7F23DF55DBA}" dt="2023-03-25T10:31:17.172" v="1222"/>
          <ac:picMkLst>
            <pc:docMk/>
            <pc:sldMk cId="2907074822" sldId="388"/>
            <ac:picMk id="21" creationId="{5476474A-81A8-E0CE-C701-0B65E3C3E638}"/>
          </ac:picMkLst>
        </pc:picChg>
        <pc:picChg chg="add del mod">
          <ac:chgData name="Kazuaki Ueda" userId="15310e60-5aec-4796-8e8a-2a137615bf3e" providerId="ADAL" clId="{C63B138F-E08D-4661-9D4A-A7F23DF55DBA}" dt="2023-03-25T10:31:17.172" v="1222"/>
          <ac:picMkLst>
            <pc:docMk/>
            <pc:sldMk cId="2907074822" sldId="388"/>
            <ac:picMk id="22" creationId="{1D8918F8-8A8A-7CF6-1082-BBF34FCA97F3}"/>
          </ac:picMkLst>
        </pc:picChg>
        <pc:picChg chg="add del mod">
          <ac:chgData name="Kazuaki Ueda" userId="15310e60-5aec-4796-8e8a-2a137615bf3e" providerId="ADAL" clId="{C63B138F-E08D-4661-9D4A-A7F23DF55DBA}" dt="2023-03-25T10:31:17.172" v="1222"/>
          <ac:picMkLst>
            <pc:docMk/>
            <pc:sldMk cId="2907074822" sldId="388"/>
            <ac:picMk id="23" creationId="{8905D52D-7DC6-AB3C-3573-2752CEAEE6D8}"/>
          </ac:picMkLst>
        </pc:picChg>
        <pc:picChg chg="add del mod">
          <ac:chgData name="Kazuaki Ueda" userId="15310e60-5aec-4796-8e8a-2a137615bf3e" providerId="ADAL" clId="{C63B138F-E08D-4661-9D4A-A7F23DF55DBA}" dt="2023-03-25T10:31:17.172" v="1222"/>
          <ac:picMkLst>
            <pc:docMk/>
            <pc:sldMk cId="2907074822" sldId="388"/>
            <ac:picMk id="44" creationId="{FD8AF874-5B46-AB5F-0A07-BD199F32F7A6}"/>
          </ac:picMkLst>
        </pc:picChg>
        <pc:picChg chg="add del mod">
          <ac:chgData name="Kazuaki Ueda" userId="15310e60-5aec-4796-8e8a-2a137615bf3e" providerId="ADAL" clId="{C63B138F-E08D-4661-9D4A-A7F23DF55DBA}" dt="2023-03-25T10:31:21.129" v="1226"/>
          <ac:picMkLst>
            <pc:docMk/>
            <pc:sldMk cId="2907074822" sldId="388"/>
            <ac:picMk id="57" creationId="{5BFC2136-BFF6-E327-E069-72D97A63C41D}"/>
          </ac:picMkLst>
        </pc:picChg>
        <pc:picChg chg="add del mod">
          <ac:chgData name="Kazuaki Ueda" userId="15310e60-5aec-4796-8e8a-2a137615bf3e" providerId="ADAL" clId="{C63B138F-E08D-4661-9D4A-A7F23DF55DBA}" dt="2023-03-25T10:31:21.129" v="1226"/>
          <ac:picMkLst>
            <pc:docMk/>
            <pc:sldMk cId="2907074822" sldId="388"/>
            <ac:picMk id="59" creationId="{D9B69B6D-43E8-06FE-49D6-3582CAF2991E}"/>
          </ac:picMkLst>
        </pc:picChg>
        <pc:picChg chg="add del mod">
          <ac:chgData name="Kazuaki Ueda" userId="15310e60-5aec-4796-8e8a-2a137615bf3e" providerId="ADAL" clId="{C63B138F-E08D-4661-9D4A-A7F23DF55DBA}" dt="2023-03-25T10:31:21.129" v="1226"/>
          <ac:picMkLst>
            <pc:docMk/>
            <pc:sldMk cId="2907074822" sldId="388"/>
            <ac:picMk id="62" creationId="{17611756-467D-0753-4516-05D1A5F12B77}"/>
          </ac:picMkLst>
        </pc:picChg>
        <pc:picChg chg="add del mod">
          <ac:chgData name="Kazuaki Ueda" userId="15310e60-5aec-4796-8e8a-2a137615bf3e" providerId="ADAL" clId="{C63B138F-E08D-4661-9D4A-A7F23DF55DBA}" dt="2023-03-25T10:31:21.129" v="1226"/>
          <ac:picMkLst>
            <pc:docMk/>
            <pc:sldMk cId="2907074822" sldId="388"/>
            <ac:picMk id="64" creationId="{14F6B1AE-CE5F-07A6-53CC-41932C63552B}"/>
          </ac:picMkLst>
        </pc:picChg>
        <pc:picChg chg="add del mod">
          <ac:chgData name="Kazuaki Ueda" userId="15310e60-5aec-4796-8e8a-2a137615bf3e" providerId="ADAL" clId="{C63B138F-E08D-4661-9D4A-A7F23DF55DBA}" dt="2023-03-25T10:31:21.129" v="1226"/>
          <ac:picMkLst>
            <pc:docMk/>
            <pc:sldMk cId="2907074822" sldId="388"/>
            <ac:picMk id="65" creationId="{EEE08EEF-E65D-00FB-B03B-958508806A31}"/>
          </ac:picMkLst>
        </pc:picChg>
        <pc:picChg chg="add del mod">
          <ac:chgData name="Kazuaki Ueda" userId="15310e60-5aec-4796-8e8a-2a137615bf3e" providerId="ADAL" clId="{C63B138F-E08D-4661-9D4A-A7F23DF55DBA}" dt="2023-03-25T10:31:21.129" v="1226"/>
          <ac:picMkLst>
            <pc:docMk/>
            <pc:sldMk cId="2907074822" sldId="388"/>
            <ac:picMk id="66" creationId="{81A0D055-6DEF-BEDF-CC62-21683255833D}"/>
          </ac:picMkLst>
        </pc:picChg>
        <pc:picChg chg="add del mod">
          <ac:chgData name="Kazuaki Ueda" userId="15310e60-5aec-4796-8e8a-2a137615bf3e" providerId="ADAL" clId="{C63B138F-E08D-4661-9D4A-A7F23DF55DBA}" dt="2023-03-25T10:31:21.129" v="1226"/>
          <ac:picMkLst>
            <pc:docMk/>
            <pc:sldMk cId="2907074822" sldId="388"/>
            <ac:picMk id="68" creationId="{3B1C4D6C-6A8D-2337-B675-6877BFDDAB1C}"/>
          </ac:picMkLst>
        </pc:picChg>
        <pc:picChg chg="add del mod">
          <ac:chgData name="Kazuaki Ueda" userId="15310e60-5aec-4796-8e8a-2a137615bf3e" providerId="ADAL" clId="{C63B138F-E08D-4661-9D4A-A7F23DF55DBA}" dt="2023-03-25T10:31:21.129" v="1226"/>
          <ac:picMkLst>
            <pc:docMk/>
            <pc:sldMk cId="2907074822" sldId="388"/>
            <ac:picMk id="69" creationId="{652A8C21-CED7-2211-27F3-CB6D2F5F1C14}"/>
          </ac:picMkLst>
        </pc:picChg>
        <pc:picChg chg="add del mod">
          <ac:chgData name="Kazuaki Ueda" userId="15310e60-5aec-4796-8e8a-2a137615bf3e" providerId="ADAL" clId="{C63B138F-E08D-4661-9D4A-A7F23DF55DBA}" dt="2023-03-25T10:31:21.129" v="1226"/>
          <ac:picMkLst>
            <pc:docMk/>
            <pc:sldMk cId="2907074822" sldId="388"/>
            <ac:picMk id="70" creationId="{6385AE97-E67A-8D52-46CC-AADE2F91F289}"/>
          </ac:picMkLst>
        </pc:picChg>
        <pc:picChg chg="add del mod">
          <ac:chgData name="Kazuaki Ueda" userId="15310e60-5aec-4796-8e8a-2a137615bf3e" providerId="ADAL" clId="{C63B138F-E08D-4661-9D4A-A7F23DF55DBA}" dt="2023-03-25T10:31:21.129" v="1226"/>
          <ac:picMkLst>
            <pc:docMk/>
            <pc:sldMk cId="2907074822" sldId="388"/>
            <ac:picMk id="71" creationId="{69D44787-7DD8-BCDD-31F9-772E5DCBB857}"/>
          </ac:picMkLst>
        </pc:picChg>
        <pc:picChg chg="add del mod">
          <ac:chgData name="Kazuaki Ueda" userId="15310e60-5aec-4796-8e8a-2a137615bf3e" providerId="ADAL" clId="{C63B138F-E08D-4661-9D4A-A7F23DF55DBA}" dt="2023-03-25T10:31:21.129" v="1226"/>
          <ac:picMkLst>
            <pc:docMk/>
            <pc:sldMk cId="2907074822" sldId="388"/>
            <ac:picMk id="92" creationId="{99D8CB8E-B9E7-A4AE-0BCD-659E0F2D7506}"/>
          </ac:picMkLst>
        </pc:picChg>
        <pc:picChg chg="add mod">
          <ac:chgData name="Kazuaki Ueda" userId="15310e60-5aec-4796-8e8a-2a137615bf3e" providerId="ADAL" clId="{C63B138F-E08D-4661-9D4A-A7F23DF55DBA}" dt="2023-03-25T11:57:18.809" v="3131" actId="1035"/>
          <ac:picMkLst>
            <pc:docMk/>
            <pc:sldMk cId="2907074822" sldId="388"/>
            <ac:picMk id="105" creationId="{F706EB58-634E-3F73-B1E7-985453F26D6D}"/>
          </ac:picMkLst>
        </pc:picChg>
        <pc:picChg chg="add mod">
          <ac:chgData name="Kazuaki Ueda" userId="15310e60-5aec-4796-8e8a-2a137615bf3e" providerId="ADAL" clId="{C63B138F-E08D-4661-9D4A-A7F23DF55DBA}" dt="2023-03-25T11:57:18.809" v="3131" actId="1035"/>
          <ac:picMkLst>
            <pc:docMk/>
            <pc:sldMk cId="2907074822" sldId="388"/>
            <ac:picMk id="107" creationId="{F725ED59-95F7-EA2B-03B9-659F530FA534}"/>
          </ac:picMkLst>
        </pc:picChg>
        <pc:picChg chg="add mod">
          <ac:chgData name="Kazuaki Ueda" userId="15310e60-5aec-4796-8e8a-2a137615bf3e" providerId="ADAL" clId="{C63B138F-E08D-4661-9D4A-A7F23DF55DBA}" dt="2023-03-25T11:57:18.809" v="3131" actId="1035"/>
          <ac:picMkLst>
            <pc:docMk/>
            <pc:sldMk cId="2907074822" sldId="388"/>
            <ac:picMk id="110" creationId="{E33EA3EC-574D-A3DF-86F7-D656C293F8D0}"/>
          </ac:picMkLst>
        </pc:picChg>
        <pc:picChg chg="add mod">
          <ac:chgData name="Kazuaki Ueda" userId="15310e60-5aec-4796-8e8a-2a137615bf3e" providerId="ADAL" clId="{C63B138F-E08D-4661-9D4A-A7F23DF55DBA}" dt="2023-03-25T11:57:18.809" v="3131" actId="1035"/>
          <ac:picMkLst>
            <pc:docMk/>
            <pc:sldMk cId="2907074822" sldId="388"/>
            <ac:picMk id="112" creationId="{E0310186-5B81-393B-D1E0-E3896181FF41}"/>
          </ac:picMkLst>
        </pc:picChg>
        <pc:picChg chg="add mod">
          <ac:chgData name="Kazuaki Ueda" userId="15310e60-5aec-4796-8e8a-2a137615bf3e" providerId="ADAL" clId="{C63B138F-E08D-4661-9D4A-A7F23DF55DBA}" dt="2023-03-25T11:57:18.809" v="3131" actId="1035"/>
          <ac:picMkLst>
            <pc:docMk/>
            <pc:sldMk cId="2907074822" sldId="388"/>
            <ac:picMk id="113" creationId="{127CAC34-2A21-D734-6E71-9EB280FB5551}"/>
          </ac:picMkLst>
        </pc:picChg>
        <pc:picChg chg="add del mod">
          <ac:chgData name="Kazuaki Ueda" userId="15310e60-5aec-4796-8e8a-2a137615bf3e" providerId="ADAL" clId="{C63B138F-E08D-4661-9D4A-A7F23DF55DBA}" dt="2023-03-25T10:31:33.218" v="1231" actId="478"/>
          <ac:picMkLst>
            <pc:docMk/>
            <pc:sldMk cId="2907074822" sldId="388"/>
            <ac:picMk id="114" creationId="{8755AD8D-C5B7-1C32-27CE-EB55B36A6ADE}"/>
          </ac:picMkLst>
        </pc:picChg>
        <pc:picChg chg="add del mod">
          <ac:chgData name="Kazuaki Ueda" userId="15310e60-5aec-4796-8e8a-2a137615bf3e" providerId="ADAL" clId="{C63B138F-E08D-4661-9D4A-A7F23DF55DBA}" dt="2023-03-25T10:31:29.682" v="1230" actId="478"/>
          <ac:picMkLst>
            <pc:docMk/>
            <pc:sldMk cId="2907074822" sldId="388"/>
            <ac:picMk id="116" creationId="{D8204373-75A6-4777-C41B-647F2D1B979F}"/>
          </ac:picMkLst>
        </pc:picChg>
        <pc:picChg chg="add mod">
          <ac:chgData name="Kazuaki Ueda" userId="15310e60-5aec-4796-8e8a-2a137615bf3e" providerId="ADAL" clId="{C63B138F-E08D-4661-9D4A-A7F23DF55DBA}" dt="2023-03-25T11:57:18.809" v="3131" actId="1035"/>
          <ac:picMkLst>
            <pc:docMk/>
            <pc:sldMk cId="2907074822" sldId="388"/>
            <ac:picMk id="117" creationId="{733135A8-22B3-AD39-5491-2D4997BF960B}"/>
          </ac:picMkLst>
        </pc:picChg>
        <pc:picChg chg="add del mod">
          <ac:chgData name="Kazuaki Ueda" userId="15310e60-5aec-4796-8e8a-2a137615bf3e" providerId="ADAL" clId="{C63B138F-E08D-4661-9D4A-A7F23DF55DBA}" dt="2023-03-25T10:31:35.349" v="1232" actId="478"/>
          <ac:picMkLst>
            <pc:docMk/>
            <pc:sldMk cId="2907074822" sldId="388"/>
            <ac:picMk id="118" creationId="{CD4850C9-6514-5D7B-7C5F-CA124F0A58B6}"/>
          </ac:picMkLst>
        </pc:picChg>
        <pc:picChg chg="add del mod">
          <ac:chgData name="Kazuaki Ueda" userId="15310e60-5aec-4796-8e8a-2a137615bf3e" providerId="ADAL" clId="{C63B138F-E08D-4661-9D4A-A7F23DF55DBA}" dt="2023-03-27T06:21:50.344" v="4729" actId="478"/>
          <ac:picMkLst>
            <pc:docMk/>
            <pc:sldMk cId="2907074822" sldId="388"/>
            <ac:picMk id="119" creationId="{D0D562D5-4502-3A24-3800-E63051E60EC9}"/>
          </ac:picMkLst>
        </pc:picChg>
        <pc:picChg chg="add del mod">
          <ac:chgData name="Kazuaki Ueda" userId="15310e60-5aec-4796-8e8a-2a137615bf3e" providerId="ADAL" clId="{C63B138F-E08D-4661-9D4A-A7F23DF55DBA}" dt="2023-03-27T06:21:56.946" v="4730" actId="478"/>
          <ac:picMkLst>
            <pc:docMk/>
            <pc:sldMk cId="2907074822" sldId="388"/>
            <ac:picMk id="140" creationId="{B8E66290-5DB0-6585-B6A2-776965ECEE23}"/>
          </ac:picMkLst>
        </pc:picChg>
        <pc:cxnChg chg="add del mod">
          <ac:chgData name="Kazuaki Ueda" userId="15310e60-5aec-4796-8e8a-2a137615bf3e" providerId="ADAL" clId="{C63B138F-E08D-4661-9D4A-A7F23DF55DBA}" dt="2023-03-25T10:31:17.172" v="1222"/>
          <ac:cxnSpMkLst>
            <pc:docMk/>
            <pc:sldMk cId="2907074822" sldId="388"/>
            <ac:cxnSpMk id="10" creationId="{15B545C2-B2DA-6CAF-3C3F-C017D7F4A63B}"/>
          </ac:cxnSpMkLst>
        </pc:cxnChg>
        <pc:cxnChg chg="add del mod">
          <ac:chgData name="Kazuaki Ueda" userId="15310e60-5aec-4796-8e8a-2a137615bf3e" providerId="ADAL" clId="{C63B138F-E08D-4661-9D4A-A7F23DF55DBA}" dt="2023-03-25T10:31:17.172" v="1222"/>
          <ac:cxnSpMkLst>
            <pc:docMk/>
            <pc:sldMk cId="2907074822" sldId="388"/>
            <ac:cxnSpMk id="12" creationId="{3CA97E23-1FFF-E6E4-C4DA-284941BC9FED}"/>
          </ac:cxnSpMkLst>
        </pc:cxnChg>
        <pc:cxnChg chg="add del mod">
          <ac:chgData name="Kazuaki Ueda" userId="15310e60-5aec-4796-8e8a-2a137615bf3e" providerId="ADAL" clId="{C63B138F-E08D-4661-9D4A-A7F23DF55DBA}" dt="2023-03-25T10:31:17.172" v="1222"/>
          <ac:cxnSpMkLst>
            <pc:docMk/>
            <pc:sldMk cId="2907074822" sldId="388"/>
            <ac:cxnSpMk id="13" creationId="{65E8F516-737B-5349-C197-3B4299C5B8E9}"/>
          </ac:cxnSpMkLst>
        </pc:cxnChg>
        <pc:cxnChg chg="add del mod">
          <ac:chgData name="Kazuaki Ueda" userId="15310e60-5aec-4796-8e8a-2a137615bf3e" providerId="ADAL" clId="{C63B138F-E08D-4661-9D4A-A7F23DF55DBA}" dt="2023-03-25T10:31:17.172" v="1222"/>
          <ac:cxnSpMkLst>
            <pc:docMk/>
            <pc:sldMk cId="2907074822" sldId="388"/>
            <ac:cxnSpMk id="15" creationId="{16BEAFBB-7F7D-A5A2-5951-1DBDEC936CE0}"/>
          </ac:cxnSpMkLst>
        </pc:cxnChg>
        <pc:cxnChg chg="add del mod">
          <ac:chgData name="Kazuaki Ueda" userId="15310e60-5aec-4796-8e8a-2a137615bf3e" providerId="ADAL" clId="{C63B138F-E08D-4661-9D4A-A7F23DF55DBA}" dt="2023-03-25T10:31:17.172" v="1222"/>
          <ac:cxnSpMkLst>
            <pc:docMk/>
            <pc:sldMk cId="2907074822" sldId="388"/>
            <ac:cxnSpMk id="19" creationId="{05CE8264-E191-5F48-F73C-AEE3DFB490A1}"/>
          </ac:cxnSpMkLst>
        </pc:cxnChg>
        <pc:cxnChg chg="add del mod">
          <ac:chgData name="Kazuaki Ueda" userId="15310e60-5aec-4796-8e8a-2a137615bf3e" providerId="ADAL" clId="{C63B138F-E08D-4661-9D4A-A7F23DF55DBA}" dt="2023-03-25T10:31:17.172" v="1222"/>
          <ac:cxnSpMkLst>
            <pc:docMk/>
            <pc:sldMk cId="2907074822" sldId="388"/>
            <ac:cxnSpMk id="46" creationId="{0C23E7AD-1A13-6A3B-FB8E-0C163DB9ABCC}"/>
          </ac:cxnSpMkLst>
        </pc:cxnChg>
        <pc:cxnChg chg="add del mod">
          <ac:chgData name="Kazuaki Ueda" userId="15310e60-5aec-4796-8e8a-2a137615bf3e" providerId="ADAL" clId="{C63B138F-E08D-4661-9D4A-A7F23DF55DBA}" dt="2023-03-25T10:31:17.172" v="1222"/>
          <ac:cxnSpMkLst>
            <pc:docMk/>
            <pc:sldMk cId="2907074822" sldId="388"/>
            <ac:cxnSpMk id="49" creationId="{03947C0C-3804-2271-C091-515E3EBCAE52}"/>
          </ac:cxnSpMkLst>
        </pc:cxnChg>
        <pc:cxnChg chg="add del mod">
          <ac:chgData name="Kazuaki Ueda" userId="15310e60-5aec-4796-8e8a-2a137615bf3e" providerId="ADAL" clId="{C63B138F-E08D-4661-9D4A-A7F23DF55DBA}" dt="2023-03-25T10:31:17.172" v="1222"/>
          <ac:cxnSpMkLst>
            <pc:docMk/>
            <pc:sldMk cId="2907074822" sldId="388"/>
            <ac:cxnSpMk id="52" creationId="{A5939DA8-2036-4DEA-B1DB-6F47A39D41CC}"/>
          </ac:cxnSpMkLst>
        </pc:cxnChg>
        <pc:cxnChg chg="add del mod">
          <ac:chgData name="Kazuaki Ueda" userId="15310e60-5aec-4796-8e8a-2a137615bf3e" providerId="ADAL" clId="{C63B138F-E08D-4661-9D4A-A7F23DF55DBA}" dt="2023-03-25T10:31:17.172" v="1222"/>
          <ac:cxnSpMkLst>
            <pc:docMk/>
            <pc:sldMk cId="2907074822" sldId="388"/>
            <ac:cxnSpMk id="56" creationId="{C6AB5D72-7820-B69B-E901-0E9E8D923382}"/>
          </ac:cxnSpMkLst>
        </pc:cxnChg>
        <pc:cxnChg chg="add del mod">
          <ac:chgData name="Kazuaki Ueda" userId="15310e60-5aec-4796-8e8a-2a137615bf3e" providerId="ADAL" clId="{C63B138F-E08D-4661-9D4A-A7F23DF55DBA}" dt="2023-03-25T10:31:21.129" v="1226"/>
          <ac:cxnSpMkLst>
            <pc:docMk/>
            <pc:sldMk cId="2907074822" sldId="388"/>
            <ac:cxnSpMk id="58" creationId="{AB5D7BC5-7100-1312-B20C-498F3B0AE049}"/>
          </ac:cxnSpMkLst>
        </pc:cxnChg>
        <pc:cxnChg chg="add del mod">
          <ac:chgData name="Kazuaki Ueda" userId="15310e60-5aec-4796-8e8a-2a137615bf3e" providerId="ADAL" clId="{C63B138F-E08D-4661-9D4A-A7F23DF55DBA}" dt="2023-03-25T10:31:21.129" v="1226"/>
          <ac:cxnSpMkLst>
            <pc:docMk/>
            <pc:sldMk cId="2907074822" sldId="388"/>
            <ac:cxnSpMk id="60" creationId="{E050E6FF-ADA0-5E87-7BE4-5C0945EE8CAA}"/>
          </ac:cxnSpMkLst>
        </pc:cxnChg>
        <pc:cxnChg chg="add del mod">
          <ac:chgData name="Kazuaki Ueda" userId="15310e60-5aec-4796-8e8a-2a137615bf3e" providerId="ADAL" clId="{C63B138F-E08D-4661-9D4A-A7F23DF55DBA}" dt="2023-03-25T10:31:21.129" v="1226"/>
          <ac:cxnSpMkLst>
            <pc:docMk/>
            <pc:sldMk cId="2907074822" sldId="388"/>
            <ac:cxnSpMk id="61" creationId="{AF2C029B-B8A5-DD9B-CF5B-4FC1DFB5182E}"/>
          </ac:cxnSpMkLst>
        </pc:cxnChg>
        <pc:cxnChg chg="add del mod">
          <ac:chgData name="Kazuaki Ueda" userId="15310e60-5aec-4796-8e8a-2a137615bf3e" providerId="ADAL" clId="{C63B138F-E08D-4661-9D4A-A7F23DF55DBA}" dt="2023-03-25T10:31:21.129" v="1226"/>
          <ac:cxnSpMkLst>
            <pc:docMk/>
            <pc:sldMk cId="2907074822" sldId="388"/>
            <ac:cxnSpMk id="63" creationId="{9B3A1C9C-30DA-6D89-F1AB-81818450F8A2}"/>
          </ac:cxnSpMkLst>
        </pc:cxnChg>
        <pc:cxnChg chg="add del mod">
          <ac:chgData name="Kazuaki Ueda" userId="15310e60-5aec-4796-8e8a-2a137615bf3e" providerId="ADAL" clId="{C63B138F-E08D-4661-9D4A-A7F23DF55DBA}" dt="2023-03-25T10:31:21.129" v="1226"/>
          <ac:cxnSpMkLst>
            <pc:docMk/>
            <pc:sldMk cId="2907074822" sldId="388"/>
            <ac:cxnSpMk id="67" creationId="{6248782F-D273-5A2C-DF03-6A03AB6A048D}"/>
          </ac:cxnSpMkLst>
        </pc:cxnChg>
        <pc:cxnChg chg="add del mod">
          <ac:chgData name="Kazuaki Ueda" userId="15310e60-5aec-4796-8e8a-2a137615bf3e" providerId="ADAL" clId="{C63B138F-E08D-4661-9D4A-A7F23DF55DBA}" dt="2023-03-25T10:31:21.129" v="1226"/>
          <ac:cxnSpMkLst>
            <pc:docMk/>
            <pc:sldMk cId="2907074822" sldId="388"/>
            <ac:cxnSpMk id="94" creationId="{05E90504-47B2-97BC-367D-A1DA8BDF8FD7}"/>
          </ac:cxnSpMkLst>
        </pc:cxnChg>
        <pc:cxnChg chg="add del mod">
          <ac:chgData name="Kazuaki Ueda" userId="15310e60-5aec-4796-8e8a-2a137615bf3e" providerId="ADAL" clId="{C63B138F-E08D-4661-9D4A-A7F23DF55DBA}" dt="2023-03-25T10:31:21.129" v="1226"/>
          <ac:cxnSpMkLst>
            <pc:docMk/>
            <pc:sldMk cId="2907074822" sldId="388"/>
            <ac:cxnSpMk id="97" creationId="{5C250A34-5241-1AFB-9667-FADDBAEFFBB4}"/>
          </ac:cxnSpMkLst>
        </pc:cxnChg>
        <pc:cxnChg chg="add del mod">
          <ac:chgData name="Kazuaki Ueda" userId="15310e60-5aec-4796-8e8a-2a137615bf3e" providerId="ADAL" clId="{C63B138F-E08D-4661-9D4A-A7F23DF55DBA}" dt="2023-03-25T10:31:21.129" v="1226"/>
          <ac:cxnSpMkLst>
            <pc:docMk/>
            <pc:sldMk cId="2907074822" sldId="388"/>
            <ac:cxnSpMk id="100" creationId="{BA8272BB-82C4-8ED6-1166-3260F18A215F}"/>
          </ac:cxnSpMkLst>
        </pc:cxnChg>
        <pc:cxnChg chg="add del mod">
          <ac:chgData name="Kazuaki Ueda" userId="15310e60-5aec-4796-8e8a-2a137615bf3e" providerId="ADAL" clId="{C63B138F-E08D-4661-9D4A-A7F23DF55DBA}" dt="2023-03-25T10:31:21.129" v="1226"/>
          <ac:cxnSpMkLst>
            <pc:docMk/>
            <pc:sldMk cId="2907074822" sldId="388"/>
            <ac:cxnSpMk id="104" creationId="{A2E61ACC-AF29-E46F-8340-096209CC153F}"/>
          </ac:cxnSpMkLst>
        </pc:cxnChg>
        <pc:cxnChg chg="add mod">
          <ac:chgData name="Kazuaki Ueda" userId="15310e60-5aec-4796-8e8a-2a137615bf3e" providerId="ADAL" clId="{C63B138F-E08D-4661-9D4A-A7F23DF55DBA}" dt="2023-03-25T11:57:18.809" v="3131" actId="1035"/>
          <ac:cxnSpMkLst>
            <pc:docMk/>
            <pc:sldMk cId="2907074822" sldId="388"/>
            <ac:cxnSpMk id="106" creationId="{9B1C5160-9DCC-A6FF-5258-F9ECDFEDA171}"/>
          </ac:cxnSpMkLst>
        </pc:cxnChg>
        <pc:cxnChg chg="add mod">
          <ac:chgData name="Kazuaki Ueda" userId="15310e60-5aec-4796-8e8a-2a137615bf3e" providerId="ADAL" clId="{C63B138F-E08D-4661-9D4A-A7F23DF55DBA}" dt="2023-03-25T11:57:18.809" v="3131" actId="1035"/>
          <ac:cxnSpMkLst>
            <pc:docMk/>
            <pc:sldMk cId="2907074822" sldId="388"/>
            <ac:cxnSpMk id="108" creationId="{F93DC4B1-80AB-C193-4F35-A9AA67B32928}"/>
          </ac:cxnSpMkLst>
        </pc:cxnChg>
        <pc:cxnChg chg="add mod">
          <ac:chgData name="Kazuaki Ueda" userId="15310e60-5aec-4796-8e8a-2a137615bf3e" providerId="ADAL" clId="{C63B138F-E08D-4661-9D4A-A7F23DF55DBA}" dt="2023-03-25T11:57:18.809" v="3131" actId="1035"/>
          <ac:cxnSpMkLst>
            <pc:docMk/>
            <pc:sldMk cId="2907074822" sldId="388"/>
            <ac:cxnSpMk id="109" creationId="{7E02605F-255A-0930-81A4-8809CE0E2BC1}"/>
          </ac:cxnSpMkLst>
        </pc:cxnChg>
        <pc:cxnChg chg="add del mod">
          <ac:chgData name="Kazuaki Ueda" userId="15310e60-5aec-4796-8e8a-2a137615bf3e" providerId="ADAL" clId="{C63B138F-E08D-4661-9D4A-A7F23DF55DBA}" dt="2023-03-27T06:21:50.344" v="4729" actId="478"/>
          <ac:cxnSpMkLst>
            <pc:docMk/>
            <pc:sldMk cId="2907074822" sldId="388"/>
            <ac:cxnSpMk id="111" creationId="{F6160481-C0A0-3CD5-3AFA-FC0E3F558C6F}"/>
          </ac:cxnSpMkLst>
        </pc:cxnChg>
        <pc:cxnChg chg="add mod">
          <ac:chgData name="Kazuaki Ueda" userId="15310e60-5aec-4796-8e8a-2a137615bf3e" providerId="ADAL" clId="{C63B138F-E08D-4661-9D4A-A7F23DF55DBA}" dt="2023-03-25T11:57:18.809" v="3131" actId="1035"/>
          <ac:cxnSpMkLst>
            <pc:docMk/>
            <pc:sldMk cId="2907074822" sldId="388"/>
            <ac:cxnSpMk id="115" creationId="{D916C1CF-058F-9AB7-BDFE-8FFD663216DC}"/>
          </ac:cxnSpMkLst>
        </pc:cxnChg>
        <pc:cxnChg chg="add del mod">
          <ac:chgData name="Kazuaki Ueda" userId="15310e60-5aec-4796-8e8a-2a137615bf3e" providerId="ADAL" clId="{C63B138F-E08D-4661-9D4A-A7F23DF55DBA}" dt="2023-03-27T06:21:56.946" v="4730" actId="478"/>
          <ac:cxnSpMkLst>
            <pc:docMk/>
            <pc:sldMk cId="2907074822" sldId="388"/>
            <ac:cxnSpMk id="142" creationId="{0787B7C5-BD47-E6F5-3BD2-EDFD5DBEFFB6}"/>
          </ac:cxnSpMkLst>
        </pc:cxnChg>
        <pc:cxnChg chg="add del mod">
          <ac:chgData name="Kazuaki Ueda" userId="15310e60-5aec-4796-8e8a-2a137615bf3e" providerId="ADAL" clId="{C63B138F-E08D-4661-9D4A-A7F23DF55DBA}" dt="2023-03-27T06:21:56.946" v="4730" actId="478"/>
          <ac:cxnSpMkLst>
            <pc:docMk/>
            <pc:sldMk cId="2907074822" sldId="388"/>
            <ac:cxnSpMk id="145" creationId="{903DAF67-A769-094A-7821-1AE9AB3DD659}"/>
          </ac:cxnSpMkLst>
        </pc:cxnChg>
        <pc:cxnChg chg="add del mod">
          <ac:chgData name="Kazuaki Ueda" userId="15310e60-5aec-4796-8e8a-2a137615bf3e" providerId="ADAL" clId="{C63B138F-E08D-4661-9D4A-A7F23DF55DBA}" dt="2023-03-27T06:21:56.946" v="4730" actId="478"/>
          <ac:cxnSpMkLst>
            <pc:docMk/>
            <pc:sldMk cId="2907074822" sldId="388"/>
            <ac:cxnSpMk id="148" creationId="{51BA6035-0473-D9D0-BB36-404782189F60}"/>
          </ac:cxnSpMkLst>
        </pc:cxnChg>
        <pc:cxnChg chg="add del mod">
          <ac:chgData name="Kazuaki Ueda" userId="15310e60-5aec-4796-8e8a-2a137615bf3e" providerId="ADAL" clId="{C63B138F-E08D-4661-9D4A-A7F23DF55DBA}" dt="2023-03-27T06:21:56.946" v="4730" actId="478"/>
          <ac:cxnSpMkLst>
            <pc:docMk/>
            <pc:sldMk cId="2907074822" sldId="388"/>
            <ac:cxnSpMk id="152" creationId="{E909C756-5465-03B3-FA34-3DD41D198EB9}"/>
          </ac:cxnSpMkLst>
        </pc:cxnChg>
      </pc:sldChg>
      <pc:sldChg chg="addSp modSp new mod modAnim modNotesTx">
        <pc:chgData name="Kazuaki Ueda" userId="15310e60-5aec-4796-8e8a-2a137615bf3e" providerId="ADAL" clId="{C63B138F-E08D-4661-9D4A-A7F23DF55DBA}" dt="2023-03-27T12:04:13.543" v="5020" actId="20577"/>
        <pc:sldMkLst>
          <pc:docMk/>
          <pc:sldMk cId="872394206" sldId="389"/>
        </pc:sldMkLst>
        <pc:spChg chg="mod">
          <ac:chgData name="Kazuaki Ueda" userId="15310e60-5aec-4796-8e8a-2a137615bf3e" providerId="ADAL" clId="{C63B138F-E08D-4661-9D4A-A7F23DF55DBA}" dt="2023-03-26T23:27:07.486" v="4626" actId="14100"/>
          <ac:spMkLst>
            <pc:docMk/>
            <pc:sldMk cId="872394206" sldId="389"/>
            <ac:spMk id="2" creationId="{394641A3-83DE-B2D0-F50B-5124F93B8480}"/>
          </ac:spMkLst>
        </pc:spChg>
        <pc:spChg chg="mod">
          <ac:chgData name="Kazuaki Ueda" userId="15310e60-5aec-4796-8e8a-2a137615bf3e" providerId="ADAL" clId="{C63B138F-E08D-4661-9D4A-A7F23DF55DBA}" dt="2023-03-27T12:04:13.543" v="5020" actId="20577"/>
          <ac:spMkLst>
            <pc:docMk/>
            <pc:sldMk cId="872394206" sldId="389"/>
            <ac:spMk id="3" creationId="{2DBB7DF6-59DA-4A0E-3F42-4BBA178EF43C}"/>
          </ac:spMkLst>
        </pc:spChg>
        <pc:spChg chg="add mod">
          <ac:chgData name="Kazuaki Ueda" userId="15310e60-5aec-4796-8e8a-2a137615bf3e" providerId="ADAL" clId="{C63B138F-E08D-4661-9D4A-A7F23DF55DBA}" dt="2023-03-27T07:33:22.703" v="4891" actId="1076"/>
          <ac:spMkLst>
            <pc:docMk/>
            <pc:sldMk cId="872394206" sldId="389"/>
            <ac:spMk id="6" creationId="{6C5BCC76-4858-EE56-3A4A-54F49C16D1CD}"/>
          </ac:spMkLst>
        </pc:spChg>
        <pc:spChg chg="add mod">
          <ac:chgData name="Kazuaki Ueda" userId="15310e60-5aec-4796-8e8a-2a137615bf3e" providerId="ADAL" clId="{C63B138F-E08D-4661-9D4A-A7F23DF55DBA}" dt="2023-03-27T07:33:27.166" v="4895" actId="20577"/>
          <ac:spMkLst>
            <pc:docMk/>
            <pc:sldMk cId="872394206" sldId="389"/>
            <ac:spMk id="7" creationId="{A6362BD8-B0A2-1DD8-BF37-00737EB2DAB8}"/>
          </ac:spMkLst>
        </pc:spChg>
        <pc:picChg chg="add mod">
          <ac:chgData name="Kazuaki Ueda" userId="15310e60-5aec-4796-8e8a-2a137615bf3e" providerId="ADAL" clId="{C63B138F-E08D-4661-9D4A-A7F23DF55DBA}" dt="2023-03-25T12:05:28.403" v="3300"/>
          <ac:picMkLst>
            <pc:docMk/>
            <pc:sldMk cId="872394206" sldId="389"/>
            <ac:picMk id="4" creationId="{6DE859C7-9CAF-62A2-3726-2E180CCE5741}"/>
          </ac:picMkLst>
        </pc:picChg>
      </pc:sldChg>
      <pc:sldChg chg="addSp delSp modSp add mod ord">
        <pc:chgData name="Kazuaki Ueda" userId="15310e60-5aec-4796-8e8a-2a137615bf3e" providerId="ADAL" clId="{C63B138F-E08D-4661-9D4A-A7F23DF55DBA}" dt="2023-03-27T07:31:17.424" v="4827" actId="20577"/>
        <pc:sldMkLst>
          <pc:docMk/>
          <pc:sldMk cId="2553625598" sldId="390"/>
        </pc:sldMkLst>
        <pc:spChg chg="mod">
          <ac:chgData name="Kazuaki Ueda" userId="15310e60-5aec-4796-8e8a-2a137615bf3e" providerId="ADAL" clId="{C63B138F-E08D-4661-9D4A-A7F23DF55DBA}" dt="2023-03-25T12:58:12.962" v="4142"/>
          <ac:spMkLst>
            <pc:docMk/>
            <pc:sldMk cId="2553625598" sldId="390"/>
            <ac:spMk id="2" creationId="{CEB7227B-E4CD-FEB6-AE30-A912DA5390FE}"/>
          </ac:spMkLst>
        </pc:spChg>
        <pc:spChg chg="mod">
          <ac:chgData name="Kazuaki Ueda" userId="15310e60-5aec-4796-8e8a-2a137615bf3e" providerId="ADAL" clId="{C63B138F-E08D-4661-9D4A-A7F23DF55DBA}" dt="2023-03-27T07:31:17.424" v="4827" actId="20577"/>
          <ac:spMkLst>
            <pc:docMk/>
            <pc:sldMk cId="2553625598" sldId="390"/>
            <ac:spMk id="3" creationId="{5597A5C9-93FF-F4AE-48B0-98891509FC40}"/>
          </ac:spMkLst>
        </pc:spChg>
        <pc:spChg chg="add mod">
          <ac:chgData name="Kazuaki Ueda" userId="15310e60-5aec-4796-8e8a-2a137615bf3e" providerId="ADAL" clId="{C63B138F-E08D-4661-9D4A-A7F23DF55DBA}" dt="2023-03-25T10:49:33.030" v="1949" actId="404"/>
          <ac:spMkLst>
            <pc:docMk/>
            <pc:sldMk cId="2553625598" sldId="390"/>
            <ac:spMk id="18" creationId="{E6C3CF50-FDF5-410D-6388-935227367341}"/>
          </ac:spMkLst>
        </pc:spChg>
        <pc:spChg chg="add mod">
          <ac:chgData name="Kazuaki Ueda" userId="15310e60-5aec-4796-8e8a-2a137615bf3e" providerId="ADAL" clId="{C63B138F-E08D-4661-9D4A-A7F23DF55DBA}" dt="2023-03-25T10:49:33.030" v="1949" actId="404"/>
          <ac:spMkLst>
            <pc:docMk/>
            <pc:sldMk cId="2553625598" sldId="390"/>
            <ac:spMk id="19" creationId="{6949B022-B50E-7760-F0E2-92BA1E336706}"/>
          </ac:spMkLst>
        </pc:spChg>
        <pc:spChg chg="add mod">
          <ac:chgData name="Kazuaki Ueda" userId="15310e60-5aec-4796-8e8a-2a137615bf3e" providerId="ADAL" clId="{C63B138F-E08D-4661-9D4A-A7F23DF55DBA}" dt="2023-03-25T10:51:57.202" v="2049" actId="1076"/>
          <ac:spMkLst>
            <pc:docMk/>
            <pc:sldMk cId="2553625598" sldId="390"/>
            <ac:spMk id="20" creationId="{6E76529C-F0FD-295F-C68B-90458CB6B4F2}"/>
          </ac:spMkLst>
        </pc:spChg>
        <pc:spChg chg="add mod">
          <ac:chgData name="Kazuaki Ueda" userId="15310e60-5aec-4796-8e8a-2a137615bf3e" providerId="ADAL" clId="{C63B138F-E08D-4661-9D4A-A7F23DF55DBA}" dt="2023-03-25T10:51:53.593" v="2048" actId="1076"/>
          <ac:spMkLst>
            <pc:docMk/>
            <pc:sldMk cId="2553625598" sldId="390"/>
            <ac:spMk id="24" creationId="{6F31D1BF-3987-83CD-64FD-BEDF6E0819E9}"/>
          </ac:spMkLst>
        </pc:spChg>
        <pc:spChg chg="del">
          <ac:chgData name="Kazuaki Ueda" userId="15310e60-5aec-4796-8e8a-2a137615bf3e" providerId="ADAL" clId="{C63B138F-E08D-4661-9D4A-A7F23DF55DBA}" dt="2023-03-25T10:42:46.953" v="1670" actId="478"/>
          <ac:spMkLst>
            <pc:docMk/>
            <pc:sldMk cId="2553625598" sldId="390"/>
            <ac:spMk id="30" creationId="{FFCBC765-40E5-9C7B-CD21-B63A45E356CC}"/>
          </ac:spMkLst>
        </pc:spChg>
        <pc:spChg chg="del">
          <ac:chgData name="Kazuaki Ueda" userId="15310e60-5aec-4796-8e8a-2a137615bf3e" providerId="ADAL" clId="{C63B138F-E08D-4661-9D4A-A7F23DF55DBA}" dt="2023-03-25T10:42:58.816" v="1676" actId="478"/>
          <ac:spMkLst>
            <pc:docMk/>
            <pc:sldMk cId="2553625598" sldId="390"/>
            <ac:spMk id="32" creationId="{FBA6D494-EEA9-2080-B84C-84741CA6AF81}"/>
          </ac:spMkLst>
        </pc:spChg>
        <pc:spChg chg="del">
          <ac:chgData name="Kazuaki Ueda" userId="15310e60-5aec-4796-8e8a-2a137615bf3e" providerId="ADAL" clId="{C63B138F-E08D-4661-9D4A-A7F23DF55DBA}" dt="2023-03-25T10:43:02.950" v="1677" actId="478"/>
          <ac:spMkLst>
            <pc:docMk/>
            <pc:sldMk cId="2553625598" sldId="390"/>
            <ac:spMk id="33" creationId="{74B19DDA-926E-062B-9DC0-E2D8B8BD6709}"/>
          </ac:spMkLst>
        </pc:spChg>
        <pc:spChg chg="add del">
          <ac:chgData name="Kazuaki Ueda" userId="15310e60-5aec-4796-8e8a-2a137615bf3e" providerId="ADAL" clId="{C63B138F-E08D-4661-9D4A-A7F23DF55DBA}" dt="2023-03-25T10:48:21.847" v="1918"/>
          <ac:spMkLst>
            <pc:docMk/>
            <pc:sldMk cId="2553625598" sldId="390"/>
            <ac:spMk id="34" creationId="{229F1F89-ADA6-5027-BB0D-7F70AD48692F}"/>
          </ac:spMkLst>
        </pc:spChg>
        <pc:spChg chg="add mod">
          <ac:chgData name="Kazuaki Ueda" userId="15310e60-5aec-4796-8e8a-2a137615bf3e" providerId="ADAL" clId="{C63B138F-E08D-4661-9D4A-A7F23DF55DBA}" dt="2023-03-25T11:56:16.669" v="3089" actId="114"/>
          <ac:spMkLst>
            <pc:docMk/>
            <pc:sldMk cId="2553625598" sldId="390"/>
            <ac:spMk id="36" creationId="{DB2522CA-E82C-8990-43B5-C9954A3F8336}"/>
          </ac:spMkLst>
        </pc:spChg>
        <pc:picChg chg="add mod">
          <ac:chgData name="Kazuaki Ueda" userId="15310e60-5aec-4796-8e8a-2a137615bf3e" providerId="ADAL" clId="{C63B138F-E08D-4661-9D4A-A7F23DF55DBA}" dt="2023-03-25T10:51:24.145" v="2040" actId="1036"/>
          <ac:picMkLst>
            <pc:docMk/>
            <pc:sldMk cId="2553625598" sldId="390"/>
            <ac:picMk id="9" creationId="{94144A85-0056-146F-2A21-3917813521BB}"/>
          </ac:picMkLst>
        </pc:picChg>
        <pc:picChg chg="add del">
          <ac:chgData name="Kazuaki Ueda" userId="15310e60-5aec-4796-8e8a-2a137615bf3e" providerId="ADAL" clId="{C63B138F-E08D-4661-9D4A-A7F23DF55DBA}" dt="2023-03-25T10:48:21.847" v="1918"/>
          <ac:picMkLst>
            <pc:docMk/>
            <pc:sldMk cId="2553625598" sldId="390"/>
            <ac:picMk id="2050" creationId="{B6091AEA-FCA2-48C1-59C3-3EC4841466F6}"/>
          </ac:picMkLst>
        </pc:picChg>
        <pc:cxnChg chg="add mod">
          <ac:chgData name="Kazuaki Ueda" userId="15310e60-5aec-4796-8e8a-2a137615bf3e" providerId="ADAL" clId="{C63B138F-E08D-4661-9D4A-A7F23DF55DBA}" dt="2023-03-25T10:51:24.145" v="2040" actId="1036"/>
          <ac:cxnSpMkLst>
            <pc:docMk/>
            <pc:sldMk cId="2553625598" sldId="390"/>
            <ac:cxnSpMk id="10" creationId="{52602C64-0E17-AD6B-9AA1-4A547EB6680F}"/>
          </ac:cxnSpMkLst>
        </pc:cxnChg>
        <pc:cxnChg chg="add mod">
          <ac:chgData name="Kazuaki Ueda" userId="15310e60-5aec-4796-8e8a-2a137615bf3e" providerId="ADAL" clId="{C63B138F-E08D-4661-9D4A-A7F23DF55DBA}" dt="2023-03-25T10:51:24.145" v="2040" actId="1036"/>
          <ac:cxnSpMkLst>
            <pc:docMk/>
            <pc:sldMk cId="2553625598" sldId="390"/>
            <ac:cxnSpMk id="14" creationId="{D3451570-5DA7-9783-670A-AAE67C188735}"/>
          </ac:cxnSpMkLst>
        </pc:cxnChg>
        <pc:cxnChg chg="del">
          <ac:chgData name="Kazuaki Ueda" userId="15310e60-5aec-4796-8e8a-2a137615bf3e" providerId="ADAL" clId="{C63B138F-E08D-4661-9D4A-A7F23DF55DBA}" dt="2023-03-25T10:43:14.342" v="1681" actId="478"/>
          <ac:cxnSpMkLst>
            <pc:docMk/>
            <pc:sldMk cId="2553625598" sldId="390"/>
            <ac:cxnSpMk id="21" creationId="{EBA73E4A-5E35-3CA9-94DB-6FB5C0A329AD}"/>
          </ac:cxnSpMkLst>
        </pc:cxnChg>
        <pc:cxnChg chg="del">
          <ac:chgData name="Kazuaki Ueda" userId="15310e60-5aec-4796-8e8a-2a137615bf3e" providerId="ADAL" clId="{C63B138F-E08D-4661-9D4A-A7F23DF55DBA}" dt="2023-03-25T10:42:46.953" v="1670" actId="478"/>
          <ac:cxnSpMkLst>
            <pc:docMk/>
            <pc:sldMk cId="2553625598" sldId="390"/>
            <ac:cxnSpMk id="22" creationId="{7A8DE9BF-4645-D120-4027-E974536C18EC}"/>
          </ac:cxnSpMkLst>
        </pc:cxnChg>
        <pc:cxnChg chg="del">
          <ac:chgData name="Kazuaki Ueda" userId="15310e60-5aec-4796-8e8a-2a137615bf3e" providerId="ADAL" clId="{C63B138F-E08D-4661-9D4A-A7F23DF55DBA}" dt="2023-03-25T10:43:14.342" v="1681" actId="478"/>
          <ac:cxnSpMkLst>
            <pc:docMk/>
            <pc:sldMk cId="2553625598" sldId="390"/>
            <ac:cxnSpMk id="23" creationId="{81BE8841-AC75-473A-0F48-6813E0A4D7BC}"/>
          </ac:cxnSpMkLst>
        </pc:cxnChg>
        <pc:cxnChg chg="add mod">
          <ac:chgData name="Kazuaki Ueda" userId="15310e60-5aec-4796-8e8a-2a137615bf3e" providerId="ADAL" clId="{C63B138F-E08D-4661-9D4A-A7F23DF55DBA}" dt="2023-03-25T10:49:33.030" v="1949" actId="404"/>
          <ac:cxnSpMkLst>
            <pc:docMk/>
            <pc:sldMk cId="2553625598" sldId="390"/>
            <ac:cxnSpMk id="25" creationId="{7E49B5A4-5F5B-26B1-FCBF-6DFA0B947115}"/>
          </ac:cxnSpMkLst>
        </pc:cxnChg>
      </pc:sldChg>
      <pc:sldChg chg="addSp delSp modSp new mod">
        <pc:chgData name="Kazuaki Ueda" userId="15310e60-5aec-4796-8e8a-2a137615bf3e" providerId="ADAL" clId="{C63B138F-E08D-4661-9D4A-A7F23DF55DBA}" dt="2023-03-26T23:30:40.131" v="4684" actId="403"/>
        <pc:sldMkLst>
          <pc:docMk/>
          <pc:sldMk cId="1131962027" sldId="391"/>
        </pc:sldMkLst>
        <pc:spChg chg="mod">
          <ac:chgData name="Kazuaki Ueda" userId="15310e60-5aec-4796-8e8a-2a137615bf3e" providerId="ADAL" clId="{C63B138F-E08D-4661-9D4A-A7F23DF55DBA}" dt="2023-03-25T12:58:12.962" v="4142"/>
          <ac:spMkLst>
            <pc:docMk/>
            <pc:sldMk cId="1131962027" sldId="391"/>
            <ac:spMk id="2" creationId="{14BACD9A-5F3D-06C5-6598-791D702D03C1}"/>
          </ac:spMkLst>
        </pc:spChg>
        <pc:spChg chg="mod">
          <ac:chgData name="Kazuaki Ueda" userId="15310e60-5aec-4796-8e8a-2a137615bf3e" providerId="ADAL" clId="{C63B138F-E08D-4661-9D4A-A7F23DF55DBA}" dt="2023-03-25T12:58:12.962" v="4142"/>
          <ac:spMkLst>
            <pc:docMk/>
            <pc:sldMk cId="1131962027" sldId="391"/>
            <ac:spMk id="3" creationId="{F2D51933-7220-2E9D-C4AD-E949C9F15FD5}"/>
          </ac:spMkLst>
        </pc:spChg>
        <pc:spChg chg="add del mod">
          <ac:chgData name="Kazuaki Ueda" userId="15310e60-5aec-4796-8e8a-2a137615bf3e" providerId="ADAL" clId="{C63B138F-E08D-4661-9D4A-A7F23DF55DBA}" dt="2023-03-26T23:30:40.131" v="4684" actId="403"/>
          <ac:spMkLst>
            <pc:docMk/>
            <pc:sldMk cId="1131962027" sldId="391"/>
            <ac:spMk id="4" creationId="{F6769B54-7E80-C932-465A-CE3508D1DD94}"/>
          </ac:spMkLst>
        </pc:spChg>
      </pc:sldChg>
      <pc:sldChg chg="modSp add">
        <pc:chgData name="Kazuaki Ueda" userId="15310e60-5aec-4796-8e8a-2a137615bf3e" providerId="ADAL" clId="{C63B138F-E08D-4661-9D4A-A7F23DF55DBA}" dt="2023-03-25T12:58:12.962" v="4142"/>
        <pc:sldMkLst>
          <pc:docMk/>
          <pc:sldMk cId="2582232160" sldId="392"/>
        </pc:sldMkLst>
        <pc:spChg chg="mod">
          <ac:chgData name="Kazuaki Ueda" userId="15310e60-5aec-4796-8e8a-2a137615bf3e" providerId="ADAL" clId="{C63B138F-E08D-4661-9D4A-A7F23DF55DBA}" dt="2023-03-25T12:58:12.962" v="4142"/>
          <ac:spMkLst>
            <pc:docMk/>
            <pc:sldMk cId="2582232160" sldId="392"/>
            <ac:spMk id="7" creationId="{6B088F8F-8588-66C6-9463-AABC43801D6D}"/>
          </ac:spMkLst>
        </pc:spChg>
      </pc:sldChg>
      <pc:sldChg chg="addSp delSp modSp new del mod modClrScheme chgLayout">
        <pc:chgData name="Kazuaki Ueda" userId="15310e60-5aec-4796-8e8a-2a137615bf3e" providerId="ADAL" clId="{C63B138F-E08D-4661-9D4A-A7F23DF55DBA}" dt="2023-03-25T12:41:20.064" v="3996" actId="2696"/>
        <pc:sldMkLst>
          <pc:docMk/>
          <pc:sldMk cId="2621102507" sldId="392"/>
        </pc:sldMkLst>
        <pc:spChg chg="del mod ord">
          <ac:chgData name="Kazuaki Ueda" userId="15310e60-5aec-4796-8e8a-2a137615bf3e" providerId="ADAL" clId="{C63B138F-E08D-4661-9D4A-A7F23DF55DBA}" dt="2023-03-25T12:40:09.343" v="3970" actId="700"/>
          <ac:spMkLst>
            <pc:docMk/>
            <pc:sldMk cId="2621102507" sldId="392"/>
            <ac:spMk id="2" creationId="{69530015-00B0-31E9-C7A1-CB70FD34107D}"/>
          </ac:spMkLst>
        </pc:spChg>
        <pc:spChg chg="del">
          <ac:chgData name="Kazuaki Ueda" userId="15310e60-5aec-4796-8e8a-2a137615bf3e" providerId="ADAL" clId="{C63B138F-E08D-4661-9D4A-A7F23DF55DBA}" dt="2023-03-25T12:40:09.343" v="3970" actId="700"/>
          <ac:spMkLst>
            <pc:docMk/>
            <pc:sldMk cId="2621102507" sldId="392"/>
            <ac:spMk id="3" creationId="{381F1AE4-788B-3D93-D663-159F258A20E2}"/>
          </ac:spMkLst>
        </pc:spChg>
        <pc:spChg chg="del mod ord">
          <ac:chgData name="Kazuaki Ueda" userId="15310e60-5aec-4796-8e8a-2a137615bf3e" providerId="ADAL" clId="{C63B138F-E08D-4661-9D4A-A7F23DF55DBA}" dt="2023-03-25T12:40:09.343" v="3970" actId="700"/>
          <ac:spMkLst>
            <pc:docMk/>
            <pc:sldMk cId="2621102507" sldId="392"/>
            <ac:spMk id="4" creationId="{7F7C4EF6-7BCD-D667-BECF-F12F921CB250}"/>
          </ac:spMkLst>
        </pc:spChg>
        <pc:spChg chg="del">
          <ac:chgData name="Kazuaki Ueda" userId="15310e60-5aec-4796-8e8a-2a137615bf3e" providerId="ADAL" clId="{C63B138F-E08D-4661-9D4A-A7F23DF55DBA}" dt="2023-03-25T12:40:09.343" v="3970" actId="700"/>
          <ac:spMkLst>
            <pc:docMk/>
            <pc:sldMk cId="2621102507" sldId="392"/>
            <ac:spMk id="5" creationId="{B39377C9-4A2B-476C-73D1-28EE52464B4A}"/>
          </ac:spMkLst>
        </pc:spChg>
        <pc:spChg chg="del">
          <ac:chgData name="Kazuaki Ueda" userId="15310e60-5aec-4796-8e8a-2a137615bf3e" providerId="ADAL" clId="{C63B138F-E08D-4661-9D4A-A7F23DF55DBA}" dt="2023-03-25T12:40:09.343" v="3970" actId="700"/>
          <ac:spMkLst>
            <pc:docMk/>
            <pc:sldMk cId="2621102507" sldId="392"/>
            <ac:spMk id="6" creationId="{90D7B402-E07B-365B-37FD-6E019F9188D1}"/>
          </ac:spMkLst>
        </pc:spChg>
        <pc:spChg chg="add mod ord">
          <ac:chgData name="Kazuaki Ueda" userId="15310e60-5aec-4796-8e8a-2a137615bf3e" providerId="ADAL" clId="{C63B138F-E08D-4661-9D4A-A7F23DF55DBA}" dt="2023-03-25T12:40:18.043" v="3977" actId="20577"/>
          <ac:spMkLst>
            <pc:docMk/>
            <pc:sldMk cId="2621102507" sldId="392"/>
            <ac:spMk id="7" creationId="{6B088F8F-8588-66C6-9463-AABC43801D6D}"/>
          </ac:spMkLst>
        </pc:spChg>
        <pc:spChg chg="add del mod ord">
          <ac:chgData name="Kazuaki Ueda" userId="15310e60-5aec-4796-8e8a-2a137615bf3e" providerId="ADAL" clId="{C63B138F-E08D-4661-9D4A-A7F23DF55DBA}" dt="2023-03-25T12:40:29.532" v="3980" actId="478"/>
          <ac:spMkLst>
            <pc:docMk/>
            <pc:sldMk cId="2621102507" sldId="392"/>
            <ac:spMk id="8" creationId="{FD46BC0E-906F-408D-7BFF-0514D9E3A254}"/>
          </ac:spMkLst>
        </pc:spChg>
        <pc:spChg chg="add del mod">
          <ac:chgData name="Kazuaki Ueda" userId="15310e60-5aec-4796-8e8a-2a137615bf3e" providerId="ADAL" clId="{C63B138F-E08D-4661-9D4A-A7F23DF55DBA}" dt="2023-03-25T12:40:11.998" v="3972"/>
          <ac:spMkLst>
            <pc:docMk/>
            <pc:sldMk cId="2621102507" sldId="392"/>
            <ac:spMk id="9" creationId="{B0C18E32-A0D5-1AAD-21EC-6E50B3EAAFBC}"/>
          </ac:spMkLst>
        </pc:spChg>
        <pc:spChg chg="add del mod">
          <ac:chgData name="Kazuaki Ueda" userId="15310e60-5aec-4796-8e8a-2a137615bf3e" providerId="ADAL" clId="{C63B138F-E08D-4661-9D4A-A7F23DF55DBA}" dt="2023-03-25T12:40:11.998" v="3972"/>
          <ac:spMkLst>
            <pc:docMk/>
            <pc:sldMk cId="2621102507" sldId="392"/>
            <ac:spMk id="11" creationId="{9578C764-F9C2-4858-C32B-B13E23DE50AB}"/>
          </ac:spMkLst>
        </pc:spChg>
        <pc:spChg chg="add del mod">
          <ac:chgData name="Kazuaki Ueda" userId="15310e60-5aec-4796-8e8a-2a137615bf3e" providerId="ADAL" clId="{C63B138F-E08D-4661-9D4A-A7F23DF55DBA}" dt="2023-03-25T12:40:11.998" v="3972"/>
          <ac:spMkLst>
            <pc:docMk/>
            <pc:sldMk cId="2621102507" sldId="392"/>
            <ac:spMk id="12" creationId="{FBA0EB74-08A5-F306-8AF5-B75580B2274C}"/>
          </ac:spMkLst>
        </pc:spChg>
        <pc:spChg chg="add mod">
          <ac:chgData name="Kazuaki Ueda" userId="15310e60-5aec-4796-8e8a-2a137615bf3e" providerId="ADAL" clId="{C63B138F-E08D-4661-9D4A-A7F23DF55DBA}" dt="2023-03-25T12:40:14.333" v="3974" actId="21"/>
          <ac:spMkLst>
            <pc:docMk/>
            <pc:sldMk cId="2621102507" sldId="392"/>
            <ac:spMk id="13" creationId="{EF29C506-7CDA-30A0-D76A-34C13E9D6910}"/>
          </ac:spMkLst>
        </pc:spChg>
        <pc:spChg chg="add mod">
          <ac:chgData name="Kazuaki Ueda" userId="15310e60-5aec-4796-8e8a-2a137615bf3e" providerId="ADAL" clId="{C63B138F-E08D-4661-9D4A-A7F23DF55DBA}" dt="2023-03-25T12:40:27.413" v="3979" actId="1076"/>
          <ac:spMkLst>
            <pc:docMk/>
            <pc:sldMk cId="2621102507" sldId="392"/>
            <ac:spMk id="15" creationId="{1C45ED4C-DF45-5729-F494-648536278300}"/>
          </ac:spMkLst>
        </pc:spChg>
        <pc:spChg chg="add mod">
          <ac:chgData name="Kazuaki Ueda" userId="15310e60-5aec-4796-8e8a-2a137615bf3e" providerId="ADAL" clId="{C63B138F-E08D-4661-9D4A-A7F23DF55DBA}" dt="2023-03-25T12:40:27.413" v="3979" actId="1076"/>
          <ac:spMkLst>
            <pc:docMk/>
            <pc:sldMk cId="2621102507" sldId="392"/>
            <ac:spMk id="16" creationId="{AF6C1D25-A040-0DB9-E01B-6F9E0161EFA0}"/>
          </ac:spMkLst>
        </pc:spChg>
        <pc:picChg chg="add del mod">
          <ac:chgData name="Kazuaki Ueda" userId="15310e60-5aec-4796-8e8a-2a137615bf3e" providerId="ADAL" clId="{C63B138F-E08D-4661-9D4A-A7F23DF55DBA}" dt="2023-03-25T12:40:11.998" v="3972"/>
          <ac:picMkLst>
            <pc:docMk/>
            <pc:sldMk cId="2621102507" sldId="392"/>
            <ac:picMk id="10" creationId="{B0D720E4-2B10-1F9B-FDE1-2FE32DC687FA}"/>
          </ac:picMkLst>
        </pc:picChg>
        <pc:picChg chg="add mod">
          <ac:chgData name="Kazuaki Ueda" userId="15310e60-5aec-4796-8e8a-2a137615bf3e" providerId="ADAL" clId="{C63B138F-E08D-4661-9D4A-A7F23DF55DBA}" dt="2023-03-25T12:40:27.413" v="3979" actId="1076"/>
          <ac:picMkLst>
            <pc:docMk/>
            <pc:sldMk cId="2621102507" sldId="392"/>
            <ac:picMk id="14" creationId="{823945A4-4604-60A6-24CC-EB7D4478145E}"/>
          </ac:picMkLst>
        </pc:picChg>
      </pc:sldChg>
      <pc:sldChg chg="addSp delSp modSp new mod ord">
        <pc:chgData name="Kazuaki Ueda" userId="15310e60-5aec-4796-8e8a-2a137615bf3e" providerId="ADAL" clId="{C63B138F-E08D-4661-9D4A-A7F23DF55DBA}" dt="2023-03-26T23:28:50.551" v="4648" actId="1076"/>
        <pc:sldMkLst>
          <pc:docMk/>
          <pc:sldMk cId="2470299276" sldId="393"/>
        </pc:sldMkLst>
        <pc:spChg chg="mod">
          <ac:chgData name="Kazuaki Ueda" userId="15310e60-5aec-4796-8e8a-2a137615bf3e" providerId="ADAL" clId="{C63B138F-E08D-4661-9D4A-A7F23DF55DBA}" dt="2023-03-25T12:58:12.962" v="4142"/>
          <ac:spMkLst>
            <pc:docMk/>
            <pc:sldMk cId="2470299276" sldId="393"/>
            <ac:spMk id="2" creationId="{BEA0B920-C87D-B506-0002-2AFF3E7EBD68}"/>
          </ac:spMkLst>
        </pc:spChg>
        <pc:spChg chg="del mod">
          <ac:chgData name="Kazuaki Ueda" userId="15310e60-5aec-4796-8e8a-2a137615bf3e" providerId="ADAL" clId="{C63B138F-E08D-4661-9D4A-A7F23DF55DBA}" dt="2023-03-26T23:13:58.089" v="4230" actId="478"/>
          <ac:spMkLst>
            <pc:docMk/>
            <pc:sldMk cId="2470299276" sldId="393"/>
            <ac:spMk id="3" creationId="{B2EEC8DF-B9B9-2A40-63B3-B7E42F87A3F1}"/>
          </ac:spMkLst>
        </pc:spChg>
        <pc:spChg chg="add mod">
          <ac:chgData name="Kazuaki Ueda" userId="15310e60-5aec-4796-8e8a-2a137615bf3e" providerId="ADAL" clId="{C63B138F-E08D-4661-9D4A-A7F23DF55DBA}" dt="2023-03-26T23:28:50.551" v="4648" actId="1076"/>
          <ac:spMkLst>
            <pc:docMk/>
            <pc:sldMk cId="2470299276" sldId="393"/>
            <ac:spMk id="5" creationId="{602AFE70-C7E8-E1E5-829C-101031ECBB78}"/>
          </ac:spMkLst>
        </pc:spChg>
        <pc:spChg chg="add mod">
          <ac:chgData name="Kazuaki Ueda" userId="15310e60-5aec-4796-8e8a-2a137615bf3e" providerId="ADAL" clId="{C63B138F-E08D-4661-9D4A-A7F23DF55DBA}" dt="2023-03-26T23:28:47.563" v="4647" actId="1076"/>
          <ac:spMkLst>
            <pc:docMk/>
            <pc:sldMk cId="2470299276" sldId="393"/>
            <ac:spMk id="6" creationId="{BF24F136-3A3F-C8D0-2108-6593F8233307}"/>
          </ac:spMkLst>
        </pc:spChg>
        <pc:picChg chg="add mod">
          <ac:chgData name="Kazuaki Ueda" userId="15310e60-5aec-4796-8e8a-2a137615bf3e" providerId="ADAL" clId="{C63B138F-E08D-4661-9D4A-A7F23DF55DBA}" dt="2023-03-26T23:28:45.307" v="4646" actId="14100"/>
          <ac:picMkLst>
            <pc:docMk/>
            <pc:sldMk cId="2470299276" sldId="393"/>
            <ac:picMk id="4" creationId="{88753C6A-5F4A-6BCA-B07B-65BBF608AC30}"/>
          </ac:picMkLst>
        </pc:picChg>
      </pc:sldChg>
      <pc:sldChg chg="add">
        <pc:chgData name="Kazuaki Ueda" userId="15310e60-5aec-4796-8e8a-2a137615bf3e" providerId="ADAL" clId="{C63B138F-E08D-4661-9D4A-A7F23DF55DBA}" dt="2023-03-27T12:08:55.935" v="5034"/>
        <pc:sldMkLst>
          <pc:docMk/>
          <pc:sldMk cId="1531589369" sldId="394"/>
        </pc:sldMkLst>
      </pc:sldChg>
      <pc:sldChg chg="add">
        <pc:chgData name="Kazuaki Ueda" userId="15310e60-5aec-4796-8e8a-2a137615bf3e" providerId="ADAL" clId="{C63B138F-E08D-4661-9D4A-A7F23DF55DBA}" dt="2023-03-27T12:09:26.597" v="5040"/>
        <pc:sldMkLst>
          <pc:docMk/>
          <pc:sldMk cId="1530935995" sldId="395"/>
        </pc:sldMkLst>
      </pc:sldChg>
    </pc:docChg>
  </pc:docChgLst>
  <pc:docChgLst>
    <pc:chgData name="Kazuaki Ueda" userId="15310e60-5aec-4796-8e8a-2a137615bf3e" providerId="ADAL" clId="{A4C7D9B7-1A92-4847-B718-36A6166ED5D5}"/>
    <pc:docChg chg="undo redo custSel delSld modSld sldOrd">
      <pc:chgData name="Kazuaki Ueda" userId="15310e60-5aec-4796-8e8a-2a137615bf3e" providerId="ADAL" clId="{A4C7D9B7-1A92-4847-B718-36A6166ED5D5}" dt="2023-05-09T08:14:01.018" v="6113" actId="20577"/>
      <pc:docMkLst>
        <pc:docMk/>
      </pc:docMkLst>
      <pc:sldChg chg="modSp mod">
        <pc:chgData name="Kazuaki Ueda" userId="15310e60-5aec-4796-8e8a-2a137615bf3e" providerId="ADAL" clId="{A4C7D9B7-1A92-4847-B718-36A6166ED5D5}" dt="2023-05-09T08:12:28.622" v="6047" actId="113"/>
        <pc:sldMkLst>
          <pc:docMk/>
          <pc:sldMk cId="1793524565" sldId="258"/>
        </pc:sldMkLst>
        <pc:spChg chg="mod">
          <ac:chgData name="Kazuaki Ueda" userId="15310e60-5aec-4796-8e8a-2a137615bf3e" providerId="ADAL" clId="{A4C7D9B7-1A92-4847-B718-36A6166ED5D5}" dt="2023-05-09T08:12:28.622" v="6047" actId="113"/>
          <ac:spMkLst>
            <pc:docMk/>
            <pc:sldMk cId="1793524565" sldId="258"/>
            <ac:spMk id="2" creationId="{650447FE-12F9-452C-AA71-6C23A4372571}"/>
          </ac:spMkLst>
        </pc:spChg>
        <pc:spChg chg="mod">
          <ac:chgData name="Kazuaki Ueda" userId="15310e60-5aec-4796-8e8a-2a137615bf3e" providerId="ADAL" clId="{A4C7D9B7-1A92-4847-B718-36A6166ED5D5}" dt="2023-05-09T08:09:51.863" v="5937"/>
          <ac:spMkLst>
            <pc:docMk/>
            <pc:sldMk cId="1793524565" sldId="258"/>
            <ac:spMk id="3" creationId="{E7D88646-225C-4D65-8A9B-CBE43468107C}"/>
          </ac:spMkLst>
        </pc:spChg>
      </pc:sldChg>
      <pc:sldChg chg="ord">
        <pc:chgData name="Kazuaki Ueda" userId="15310e60-5aec-4796-8e8a-2a137615bf3e" providerId="ADAL" clId="{A4C7D9B7-1A92-4847-B718-36A6166ED5D5}" dt="2023-05-08T02:34:07.186" v="292"/>
        <pc:sldMkLst>
          <pc:docMk/>
          <pc:sldMk cId="1226185398" sldId="358"/>
        </pc:sldMkLst>
      </pc:sldChg>
      <pc:sldChg chg="modSp mod">
        <pc:chgData name="Kazuaki Ueda" userId="15310e60-5aec-4796-8e8a-2a137615bf3e" providerId="ADAL" clId="{A4C7D9B7-1A92-4847-B718-36A6166ED5D5}" dt="2023-05-09T08:12:32.847" v="6048" actId="113"/>
        <pc:sldMkLst>
          <pc:docMk/>
          <pc:sldMk cId="4105851252" sldId="360"/>
        </pc:sldMkLst>
        <pc:spChg chg="mod">
          <ac:chgData name="Kazuaki Ueda" userId="15310e60-5aec-4796-8e8a-2a137615bf3e" providerId="ADAL" clId="{A4C7D9B7-1A92-4847-B718-36A6166ED5D5}" dt="2023-05-09T08:12:32.847" v="6048" actId="113"/>
          <ac:spMkLst>
            <pc:docMk/>
            <pc:sldMk cId="4105851252" sldId="360"/>
            <ac:spMk id="2" creationId="{33C00F49-D74F-8458-A863-F4994A3EAD3F}"/>
          </ac:spMkLst>
        </pc:spChg>
        <pc:spChg chg="mod">
          <ac:chgData name="Kazuaki Ueda" userId="15310e60-5aec-4796-8e8a-2a137615bf3e" providerId="ADAL" clId="{A4C7D9B7-1A92-4847-B718-36A6166ED5D5}" dt="2023-05-09T08:09:51.863" v="5937"/>
          <ac:spMkLst>
            <pc:docMk/>
            <pc:sldMk cId="4105851252" sldId="360"/>
            <ac:spMk id="3" creationId="{A39EC4B1-A1B0-4733-75B9-33D9274F0E2F}"/>
          </ac:spMkLst>
        </pc:spChg>
        <pc:spChg chg="mod">
          <ac:chgData name="Kazuaki Ueda" userId="15310e60-5aec-4796-8e8a-2a137615bf3e" providerId="ADAL" clId="{A4C7D9B7-1A92-4847-B718-36A6166ED5D5}" dt="2023-05-09T08:09:51.863" v="5937"/>
          <ac:spMkLst>
            <pc:docMk/>
            <pc:sldMk cId="4105851252" sldId="360"/>
            <ac:spMk id="4" creationId="{B62804B8-94C7-44E2-A9DD-71950A6122CB}"/>
          </ac:spMkLst>
        </pc:spChg>
      </pc:sldChg>
      <pc:sldChg chg="modSp mod">
        <pc:chgData name="Kazuaki Ueda" userId="15310e60-5aec-4796-8e8a-2a137615bf3e" providerId="ADAL" clId="{A4C7D9B7-1A92-4847-B718-36A6166ED5D5}" dt="2023-05-09T08:09:51.863" v="5937"/>
        <pc:sldMkLst>
          <pc:docMk/>
          <pc:sldMk cId="3734457462" sldId="366"/>
        </pc:sldMkLst>
        <pc:spChg chg="mod">
          <ac:chgData name="Kazuaki Ueda" userId="15310e60-5aec-4796-8e8a-2a137615bf3e" providerId="ADAL" clId="{A4C7D9B7-1A92-4847-B718-36A6166ED5D5}" dt="2023-05-09T08:09:51.863" v="5937"/>
          <ac:spMkLst>
            <pc:docMk/>
            <pc:sldMk cId="3734457462" sldId="366"/>
            <ac:spMk id="2" creationId="{B894F72F-FF27-DC79-0897-7B50809F554A}"/>
          </ac:spMkLst>
        </pc:spChg>
        <pc:spChg chg="mod">
          <ac:chgData name="Kazuaki Ueda" userId="15310e60-5aec-4796-8e8a-2a137615bf3e" providerId="ADAL" clId="{A4C7D9B7-1A92-4847-B718-36A6166ED5D5}" dt="2023-05-09T08:09:51.863" v="5937"/>
          <ac:spMkLst>
            <pc:docMk/>
            <pc:sldMk cId="3734457462" sldId="366"/>
            <ac:spMk id="3" creationId="{57E9DC81-28E1-871C-2172-B0A9C9460DC4}"/>
          </ac:spMkLst>
        </pc:spChg>
        <pc:spChg chg="mod">
          <ac:chgData name="Kazuaki Ueda" userId="15310e60-5aec-4796-8e8a-2a137615bf3e" providerId="ADAL" clId="{A4C7D9B7-1A92-4847-B718-36A6166ED5D5}" dt="2023-05-09T08:09:51.863" v="5937"/>
          <ac:spMkLst>
            <pc:docMk/>
            <pc:sldMk cId="3734457462" sldId="366"/>
            <ac:spMk id="4" creationId="{1B0CD5F1-D4E4-F052-2EFF-45119A10C586}"/>
          </ac:spMkLst>
        </pc:spChg>
      </pc:sldChg>
      <pc:sldChg chg="modSp mod">
        <pc:chgData name="Kazuaki Ueda" userId="15310e60-5aec-4796-8e8a-2a137615bf3e" providerId="ADAL" clId="{A4C7D9B7-1A92-4847-B718-36A6166ED5D5}" dt="2023-05-09T08:13:14.117" v="6087" actId="403"/>
        <pc:sldMkLst>
          <pc:docMk/>
          <pc:sldMk cId="2524904745" sldId="370"/>
        </pc:sldMkLst>
        <pc:spChg chg="mod">
          <ac:chgData name="Kazuaki Ueda" userId="15310e60-5aec-4796-8e8a-2a137615bf3e" providerId="ADAL" clId="{A4C7D9B7-1A92-4847-B718-36A6166ED5D5}" dt="2023-05-09T08:13:14.117" v="6087" actId="403"/>
          <ac:spMkLst>
            <pc:docMk/>
            <pc:sldMk cId="2524904745" sldId="370"/>
            <ac:spMk id="2" creationId="{B2B1FD37-59AE-4774-4F8B-2EFBC6F0A711}"/>
          </ac:spMkLst>
        </pc:spChg>
        <pc:spChg chg="mod">
          <ac:chgData name="Kazuaki Ueda" userId="15310e60-5aec-4796-8e8a-2a137615bf3e" providerId="ADAL" clId="{A4C7D9B7-1A92-4847-B718-36A6166ED5D5}" dt="2023-05-09T08:09:51.863" v="5937"/>
          <ac:spMkLst>
            <pc:docMk/>
            <pc:sldMk cId="2524904745" sldId="370"/>
            <ac:spMk id="3" creationId="{811C76B2-224A-21DD-9AB8-A846667A9BCB}"/>
          </ac:spMkLst>
        </pc:spChg>
        <pc:spChg chg="mod">
          <ac:chgData name="Kazuaki Ueda" userId="15310e60-5aec-4796-8e8a-2a137615bf3e" providerId="ADAL" clId="{A4C7D9B7-1A92-4847-B718-36A6166ED5D5}" dt="2023-05-08T10:02:39.539" v="4914" actId="5793"/>
          <ac:spMkLst>
            <pc:docMk/>
            <pc:sldMk cId="2524904745" sldId="370"/>
            <ac:spMk id="16" creationId="{5C96A170-68EB-2C0F-1718-B05424E64337}"/>
          </ac:spMkLst>
        </pc:spChg>
        <pc:spChg chg="mod">
          <ac:chgData name="Kazuaki Ueda" userId="15310e60-5aec-4796-8e8a-2a137615bf3e" providerId="ADAL" clId="{A4C7D9B7-1A92-4847-B718-36A6166ED5D5}" dt="2023-05-08T10:03:05.897" v="4987" actId="20577"/>
          <ac:spMkLst>
            <pc:docMk/>
            <pc:sldMk cId="2524904745" sldId="370"/>
            <ac:spMk id="17" creationId="{84A8B573-A0C7-2960-53B8-69332266FE0D}"/>
          </ac:spMkLst>
        </pc:spChg>
        <pc:spChg chg="mod">
          <ac:chgData name="Kazuaki Ueda" userId="15310e60-5aec-4796-8e8a-2a137615bf3e" providerId="ADAL" clId="{A4C7D9B7-1A92-4847-B718-36A6166ED5D5}" dt="2023-05-08T10:03:45.414" v="5073" actId="20577"/>
          <ac:spMkLst>
            <pc:docMk/>
            <pc:sldMk cId="2524904745" sldId="370"/>
            <ac:spMk id="18" creationId="{E93D5BA8-7ADD-5D86-E562-40938F90BAD7}"/>
          </ac:spMkLst>
        </pc:spChg>
      </pc:sldChg>
      <pc:sldChg chg="modSp mod">
        <pc:chgData name="Kazuaki Ueda" userId="15310e60-5aec-4796-8e8a-2a137615bf3e" providerId="ADAL" clId="{A4C7D9B7-1A92-4847-B718-36A6166ED5D5}" dt="2023-05-09T08:13:37.849" v="6097" actId="14100"/>
        <pc:sldMkLst>
          <pc:docMk/>
          <pc:sldMk cId="457625527" sldId="371"/>
        </pc:sldMkLst>
        <pc:spChg chg="mod">
          <ac:chgData name="Kazuaki Ueda" userId="15310e60-5aec-4796-8e8a-2a137615bf3e" providerId="ADAL" clId="{A4C7D9B7-1A92-4847-B718-36A6166ED5D5}" dt="2023-05-09T08:13:20.951" v="6096" actId="20577"/>
          <ac:spMkLst>
            <pc:docMk/>
            <pc:sldMk cId="457625527" sldId="371"/>
            <ac:spMk id="2" creationId="{ECF6ADA8-2CF1-192A-380D-37A42C5E1E62}"/>
          </ac:spMkLst>
        </pc:spChg>
        <pc:spChg chg="mod">
          <ac:chgData name="Kazuaki Ueda" userId="15310e60-5aec-4796-8e8a-2a137615bf3e" providerId="ADAL" clId="{A4C7D9B7-1A92-4847-B718-36A6166ED5D5}" dt="2023-05-09T08:09:51.863" v="5937"/>
          <ac:spMkLst>
            <pc:docMk/>
            <pc:sldMk cId="457625527" sldId="371"/>
            <ac:spMk id="3" creationId="{F4A247D9-8071-AEE3-8A60-386FB408685E}"/>
          </ac:spMkLst>
        </pc:spChg>
        <pc:spChg chg="mod">
          <ac:chgData name="Kazuaki Ueda" userId="15310e60-5aec-4796-8e8a-2a137615bf3e" providerId="ADAL" clId="{A4C7D9B7-1A92-4847-B718-36A6166ED5D5}" dt="2023-05-08T10:04:47.440" v="5215" actId="20577"/>
          <ac:spMkLst>
            <pc:docMk/>
            <pc:sldMk cId="457625527" sldId="371"/>
            <ac:spMk id="11" creationId="{761B1F80-1FDD-FEDC-4F72-DA9061CEDBCF}"/>
          </ac:spMkLst>
        </pc:spChg>
        <pc:spChg chg="mod">
          <ac:chgData name="Kazuaki Ueda" userId="15310e60-5aec-4796-8e8a-2a137615bf3e" providerId="ADAL" clId="{A4C7D9B7-1A92-4847-B718-36A6166ED5D5}" dt="2023-05-08T10:04:16.346" v="5115" actId="20577"/>
          <ac:spMkLst>
            <pc:docMk/>
            <pc:sldMk cId="457625527" sldId="371"/>
            <ac:spMk id="16" creationId="{841980EC-1A4C-3117-2C8D-E9C118E052E8}"/>
          </ac:spMkLst>
        </pc:spChg>
        <pc:spChg chg="mod">
          <ac:chgData name="Kazuaki Ueda" userId="15310e60-5aec-4796-8e8a-2a137615bf3e" providerId="ADAL" clId="{A4C7D9B7-1A92-4847-B718-36A6166ED5D5}" dt="2023-05-09T08:09:51.863" v="5937"/>
          <ac:spMkLst>
            <pc:docMk/>
            <pc:sldMk cId="457625527" sldId="371"/>
            <ac:spMk id="18" creationId="{2F47A7C1-4ACF-1EE0-04A4-82F60AC49CD4}"/>
          </ac:spMkLst>
        </pc:spChg>
        <pc:spChg chg="mod">
          <ac:chgData name="Kazuaki Ueda" userId="15310e60-5aec-4796-8e8a-2a137615bf3e" providerId="ADAL" clId="{A4C7D9B7-1A92-4847-B718-36A6166ED5D5}" dt="2023-05-09T08:09:51.863" v="5937"/>
          <ac:spMkLst>
            <pc:docMk/>
            <pc:sldMk cId="457625527" sldId="371"/>
            <ac:spMk id="19" creationId="{77777202-84A4-A724-8CA9-A39CC81F2A02}"/>
          </ac:spMkLst>
        </pc:spChg>
        <pc:spChg chg="mod">
          <ac:chgData name="Kazuaki Ueda" userId="15310e60-5aec-4796-8e8a-2a137615bf3e" providerId="ADAL" clId="{A4C7D9B7-1A92-4847-B718-36A6166ED5D5}" dt="2023-05-08T10:04:34.569" v="5161" actId="20577"/>
          <ac:spMkLst>
            <pc:docMk/>
            <pc:sldMk cId="457625527" sldId="371"/>
            <ac:spMk id="22" creationId="{93565D33-F228-F3D6-C2C8-052BFC7AC791}"/>
          </ac:spMkLst>
        </pc:spChg>
        <pc:picChg chg="mod">
          <ac:chgData name="Kazuaki Ueda" userId="15310e60-5aec-4796-8e8a-2a137615bf3e" providerId="ADAL" clId="{A4C7D9B7-1A92-4847-B718-36A6166ED5D5}" dt="2023-05-09T08:09:51.863" v="5937"/>
          <ac:picMkLst>
            <pc:docMk/>
            <pc:sldMk cId="457625527" sldId="371"/>
            <ac:picMk id="13" creationId="{B67FB887-FBC1-06E4-93A4-578B63AB12C2}"/>
          </ac:picMkLst>
        </pc:picChg>
        <pc:picChg chg="mod">
          <ac:chgData name="Kazuaki Ueda" userId="15310e60-5aec-4796-8e8a-2a137615bf3e" providerId="ADAL" clId="{A4C7D9B7-1A92-4847-B718-36A6166ED5D5}" dt="2023-05-09T08:09:51.863" v="5937"/>
          <ac:picMkLst>
            <pc:docMk/>
            <pc:sldMk cId="457625527" sldId="371"/>
            <ac:picMk id="14" creationId="{0FF56826-5E1D-B701-B1CC-9D6B6BABC831}"/>
          </ac:picMkLst>
        </pc:picChg>
        <pc:cxnChg chg="mod">
          <ac:chgData name="Kazuaki Ueda" userId="15310e60-5aec-4796-8e8a-2a137615bf3e" providerId="ADAL" clId="{A4C7D9B7-1A92-4847-B718-36A6166ED5D5}" dt="2023-05-09T08:13:37.849" v="6097" actId="14100"/>
          <ac:cxnSpMkLst>
            <pc:docMk/>
            <pc:sldMk cId="457625527" sldId="371"/>
            <ac:cxnSpMk id="17" creationId="{7C4A41A2-6AE0-75E2-6D90-85D13AAE1C48}"/>
          </ac:cxnSpMkLst>
        </pc:cxnChg>
        <pc:cxnChg chg="mod">
          <ac:chgData name="Kazuaki Ueda" userId="15310e60-5aec-4796-8e8a-2a137615bf3e" providerId="ADAL" clId="{A4C7D9B7-1A92-4847-B718-36A6166ED5D5}" dt="2023-05-08T10:04:29.967" v="5142" actId="20577"/>
          <ac:cxnSpMkLst>
            <pc:docMk/>
            <pc:sldMk cId="457625527" sldId="371"/>
            <ac:cxnSpMk id="23" creationId="{26DE45AD-6395-B8CC-C419-39B66FF36A99}"/>
          </ac:cxnSpMkLst>
        </pc:cxnChg>
      </pc:sldChg>
      <pc:sldChg chg="modSp mod ord">
        <pc:chgData name="Kazuaki Ueda" userId="15310e60-5aec-4796-8e8a-2a137615bf3e" providerId="ADAL" clId="{A4C7D9B7-1A92-4847-B718-36A6166ED5D5}" dt="2023-05-09T08:12:19.162" v="6046" actId="20577"/>
        <pc:sldMkLst>
          <pc:docMk/>
          <pc:sldMk cId="3155125436" sldId="372"/>
        </pc:sldMkLst>
        <pc:spChg chg="mod">
          <ac:chgData name="Kazuaki Ueda" userId="15310e60-5aec-4796-8e8a-2a137615bf3e" providerId="ADAL" clId="{A4C7D9B7-1A92-4847-B718-36A6166ED5D5}" dt="2023-05-09T08:09:51.863" v="5937"/>
          <ac:spMkLst>
            <pc:docMk/>
            <pc:sldMk cId="3155125436" sldId="372"/>
            <ac:spMk id="2" creationId="{9A3DEB4E-6DA6-4B29-D604-21427601B434}"/>
          </ac:spMkLst>
        </pc:spChg>
        <pc:spChg chg="mod">
          <ac:chgData name="Kazuaki Ueda" userId="15310e60-5aec-4796-8e8a-2a137615bf3e" providerId="ADAL" clId="{A4C7D9B7-1A92-4847-B718-36A6166ED5D5}" dt="2023-05-09T08:09:51.863" v="5937"/>
          <ac:spMkLst>
            <pc:docMk/>
            <pc:sldMk cId="3155125436" sldId="372"/>
            <ac:spMk id="7" creationId="{FEB85443-960D-186C-97E5-E11975FBE0FB}"/>
          </ac:spMkLst>
        </pc:spChg>
        <pc:spChg chg="mod">
          <ac:chgData name="Kazuaki Ueda" userId="15310e60-5aec-4796-8e8a-2a137615bf3e" providerId="ADAL" clId="{A4C7D9B7-1A92-4847-B718-36A6166ED5D5}" dt="2023-05-09T08:12:19.162" v="6046" actId="20577"/>
          <ac:spMkLst>
            <pc:docMk/>
            <pc:sldMk cId="3155125436" sldId="372"/>
            <ac:spMk id="8" creationId="{C2D1AD0B-2489-9F8C-AA83-67EF024FF342}"/>
          </ac:spMkLst>
        </pc:spChg>
      </pc:sldChg>
      <pc:sldChg chg="modSp mod">
        <pc:chgData name="Kazuaki Ueda" userId="15310e60-5aec-4796-8e8a-2a137615bf3e" providerId="ADAL" clId="{A4C7D9B7-1A92-4847-B718-36A6166ED5D5}" dt="2023-05-09T08:09:51.863" v="5937"/>
        <pc:sldMkLst>
          <pc:docMk/>
          <pc:sldMk cId="462885916" sldId="374"/>
        </pc:sldMkLst>
        <pc:spChg chg="mod">
          <ac:chgData name="Kazuaki Ueda" userId="15310e60-5aec-4796-8e8a-2a137615bf3e" providerId="ADAL" clId="{A4C7D9B7-1A92-4847-B718-36A6166ED5D5}" dt="2023-05-09T08:09:51.863" v="5937"/>
          <ac:spMkLst>
            <pc:docMk/>
            <pc:sldMk cId="462885916" sldId="374"/>
            <ac:spMk id="2" creationId="{50388D07-18CA-CFC1-4CA8-99EA4DF2099E}"/>
          </ac:spMkLst>
        </pc:spChg>
        <pc:spChg chg="mod">
          <ac:chgData name="Kazuaki Ueda" userId="15310e60-5aec-4796-8e8a-2a137615bf3e" providerId="ADAL" clId="{A4C7D9B7-1A92-4847-B718-36A6166ED5D5}" dt="2023-05-08T06:59:54.168" v="2151" actId="20577"/>
          <ac:spMkLst>
            <pc:docMk/>
            <pc:sldMk cId="462885916" sldId="374"/>
            <ac:spMk id="3" creationId="{3D1A6CAA-841B-C027-9CAC-C48911A31EFA}"/>
          </ac:spMkLst>
        </pc:spChg>
        <pc:spChg chg="mod">
          <ac:chgData name="Kazuaki Ueda" userId="15310e60-5aec-4796-8e8a-2a137615bf3e" providerId="ADAL" clId="{A4C7D9B7-1A92-4847-B718-36A6166ED5D5}" dt="2023-05-09T08:09:51.863" v="5937"/>
          <ac:spMkLst>
            <pc:docMk/>
            <pc:sldMk cId="462885916" sldId="374"/>
            <ac:spMk id="4" creationId="{B819B738-FEAF-59B5-3054-D8229497E633}"/>
          </ac:spMkLst>
        </pc:spChg>
        <pc:spChg chg="mod">
          <ac:chgData name="Kazuaki Ueda" userId="15310e60-5aec-4796-8e8a-2a137615bf3e" providerId="ADAL" clId="{A4C7D9B7-1A92-4847-B718-36A6166ED5D5}" dt="2023-05-09T08:06:03.831" v="5837" actId="14100"/>
          <ac:spMkLst>
            <pc:docMk/>
            <pc:sldMk cId="462885916" sldId="374"/>
            <ac:spMk id="48" creationId="{3DC57736-B584-7447-ABA7-6D3F3E145A4D}"/>
          </ac:spMkLst>
        </pc:spChg>
      </pc:sldChg>
      <pc:sldChg chg="modSp mod modAnim">
        <pc:chgData name="Kazuaki Ueda" userId="15310e60-5aec-4796-8e8a-2a137615bf3e" providerId="ADAL" clId="{A4C7D9B7-1A92-4847-B718-36A6166ED5D5}" dt="2023-05-09T08:10:25.457" v="5962" actId="20577"/>
        <pc:sldMkLst>
          <pc:docMk/>
          <pc:sldMk cId="1853779798" sldId="375"/>
        </pc:sldMkLst>
        <pc:spChg chg="mod">
          <ac:chgData name="Kazuaki Ueda" userId="15310e60-5aec-4796-8e8a-2a137615bf3e" providerId="ADAL" clId="{A4C7D9B7-1A92-4847-B718-36A6166ED5D5}" dt="2023-05-09T08:09:51.863" v="5937"/>
          <ac:spMkLst>
            <pc:docMk/>
            <pc:sldMk cId="1853779798" sldId="375"/>
            <ac:spMk id="2" creationId="{D8147812-3029-9CDC-54E8-2C52ED08192E}"/>
          </ac:spMkLst>
        </pc:spChg>
        <pc:spChg chg="mod">
          <ac:chgData name="Kazuaki Ueda" userId="15310e60-5aec-4796-8e8a-2a137615bf3e" providerId="ADAL" clId="{A4C7D9B7-1A92-4847-B718-36A6166ED5D5}" dt="2023-05-09T08:10:25.457" v="5962" actId="20577"/>
          <ac:spMkLst>
            <pc:docMk/>
            <pc:sldMk cId="1853779798" sldId="375"/>
            <ac:spMk id="3" creationId="{A3497B49-54DF-EE58-FC78-8C6D605E2627}"/>
          </ac:spMkLst>
        </pc:spChg>
        <pc:spChg chg="mod">
          <ac:chgData name="Kazuaki Ueda" userId="15310e60-5aec-4796-8e8a-2a137615bf3e" providerId="ADAL" clId="{A4C7D9B7-1A92-4847-B718-36A6166ED5D5}" dt="2023-05-09T08:09:51.863" v="5937"/>
          <ac:spMkLst>
            <pc:docMk/>
            <pc:sldMk cId="1853779798" sldId="375"/>
            <ac:spMk id="4" creationId="{1D61224B-4BC5-1F68-770A-282BE0DC2B4D}"/>
          </ac:spMkLst>
        </pc:spChg>
      </pc:sldChg>
      <pc:sldChg chg="modSp mod">
        <pc:chgData name="Kazuaki Ueda" userId="15310e60-5aec-4796-8e8a-2a137615bf3e" providerId="ADAL" clId="{A4C7D9B7-1A92-4847-B718-36A6166ED5D5}" dt="2023-05-09T08:09:51.863" v="5937"/>
        <pc:sldMkLst>
          <pc:docMk/>
          <pc:sldMk cId="3342586394" sldId="376"/>
        </pc:sldMkLst>
        <pc:spChg chg="mod">
          <ac:chgData name="Kazuaki Ueda" userId="15310e60-5aec-4796-8e8a-2a137615bf3e" providerId="ADAL" clId="{A4C7D9B7-1A92-4847-B718-36A6166ED5D5}" dt="2023-05-09T08:09:51.863" v="5937"/>
          <ac:spMkLst>
            <pc:docMk/>
            <pc:sldMk cId="3342586394" sldId="376"/>
            <ac:spMk id="2" creationId="{17C3F402-A4D9-BD90-F5DF-D468438711BA}"/>
          </ac:spMkLst>
        </pc:spChg>
        <pc:spChg chg="mod">
          <ac:chgData name="Kazuaki Ueda" userId="15310e60-5aec-4796-8e8a-2a137615bf3e" providerId="ADAL" clId="{A4C7D9B7-1A92-4847-B718-36A6166ED5D5}" dt="2023-05-09T08:05:56.057" v="5836" actId="20577"/>
          <ac:spMkLst>
            <pc:docMk/>
            <pc:sldMk cId="3342586394" sldId="376"/>
            <ac:spMk id="3" creationId="{BD7775A6-90F3-1A83-BF4C-9A704DE4507C}"/>
          </ac:spMkLst>
        </pc:spChg>
        <pc:spChg chg="mod">
          <ac:chgData name="Kazuaki Ueda" userId="15310e60-5aec-4796-8e8a-2a137615bf3e" providerId="ADAL" clId="{A4C7D9B7-1A92-4847-B718-36A6166ED5D5}" dt="2023-05-09T08:09:51.863" v="5937"/>
          <ac:spMkLst>
            <pc:docMk/>
            <pc:sldMk cId="3342586394" sldId="376"/>
            <ac:spMk id="36" creationId="{0D1D954B-0699-EB8C-1236-D750B2D6DC8A}"/>
          </ac:spMkLst>
        </pc:spChg>
      </pc:sldChg>
      <pc:sldChg chg="modSp mod">
        <pc:chgData name="Kazuaki Ueda" userId="15310e60-5aec-4796-8e8a-2a137615bf3e" providerId="ADAL" clId="{A4C7D9B7-1A92-4847-B718-36A6166ED5D5}" dt="2023-05-09T08:09:51.863" v="5937"/>
        <pc:sldMkLst>
          <pc:docMk/>
          <pc:sldMk cId="4267327038" sldId="379"/>
        </pc:sldMkLst>
        <pc:spChg chg="mod">
          <ac:chgData name="Kazuaki Ueda" userId="15310e60-5aec-4796-8e8a-2a137615bf3e" providerId="ADAL" clId="{A4C7D9B7-1A92-4847-B718-36A6166ED5D5}" dt="2023-05-09T08:09:51.863" v="5937"/>
          <ac:spMkLst>
            <pc:docMk/>
            <pc:sldMk cId="4267327038" sldId="379"/>
            <ac:spMk id="2" creationId="{D2C71097-031B-4749-5B83-2B5468583BF7}"/>
          </ac:spMkLst>
        </pc:spChg>
        <pc:spChg chg="mod">
          <ac:chgData name="Kazuaki Ueda" userId="15310e60-5aec-4796-8e8a-2a137615bf3e" providerId="ADAL" clId="{A4C7D9B7-1A92-4847-B718-36A6166ED5D5}" dt="2023-05-09T08:09:51.863" v="5937"/>
          <ac:spMkLst>
            <pc:docMk/>
            <pc:sldMk cId="4267327038" sldId="379"/>
            <ac:spMk id="3" creationId="{2445B2ED-1995-8645-7F47-13683AC0255A}"/>
          </ac:spMkLst>
        </pc:spChg>
        <pc:spChg chg="mod">
          <ac:chgData name="Kazuaki Ueda" userId="15310e60-5aec-4796-8e8a-2a137615bf3e" providerId="ADAL" clId="{A4C7D9B7-1A92-4847-B718-36A6166ED5D5}" dt="2023-05-08T08:09:04.455" v="2665" actId="20577"/>
          <ac:spMkLst>
            <pc:docMk/>
            <pc:sldMk cId="4267327038" sldId="379"/>
            <ac:spMk id="4" creationId="{CDFDEBF9-2D42-29C3-59B3-35F1EF5CF579}"/>
          </ac:spMkLst>
        </pc:spChg>
        <pc:spChg chg="mod">
          <ac:chgData name="Kazuaki Ueda" userId="15310e60-5aec-4796-8e8a-2a137615bf3e" providerId="ADAL" clId="{A4C7D9B7-1A92-4847-B718-36A6166ED5D5}" dt="2023-05-08T08:09:23.924" v="2690" actId="20577"/>
          <ac:spMkLst>
            <pc:docMk/>
            <pc:sldMk cId="4267327038" sldId="379"/>
            <ac:spMk id="5" creationId="{CEFE30A5-84C5-F11F-2540-D5E60313CACC}"/>
          </ac:spMkLst>
        </pc:spChg>
        <pc:spChg chg="mod">
          <ac:chgData name="Kazuaki Ueda" userId="15310e60-5aec-4796-8e8a-2a137615bf3e" providerId="ADAL" clId="{A4C7D9B7-1A92-4847-B718-36A6166ED5D5}" dt="2023-05-09T08:06:14.491" v="5846" actId="20577"/>
          <ac:spMkLst>
            <pc:docMk/>
            <pc:sldMk cId="4267327038" sldId="379"/>
            <ac:spMk id="7" creationId="{58454174-1B45-E562-F660-D3F9D8522E5E}"/>
          </ac:spMkLst>
        </pc:spChg>
      </pc:sldChg>
      <pc:sldChg chg="modSp del mod">
        <pc:chgData name="Kazuaki Ueda" userId="15310e60-5aec-4796-8e8a-2a137615bf3e" providerId="ADAL" clId="{A4C7D9B7-1A92-4847-B718-36A6166ED5D5}" dt="2023-05-09T08:02:16.101" v="5712" actId="47"/>
        <pc:sldMkLst>
          <pc:docMk/>
          <pc:sldMk cId="224761000" sldId="381"/>
        </pc:sldMkLst>
        <pc:spChg chg="mod">
          <ac:chgData name="Kazuaki Ueda" userId="15310e60-5aec-4796-8e8a-2a137615bf3e" providerId="ADAL" clId="{A4C7D9B7-1A92-4847-B718-36A6166ED5D5}" dt="2023-05-08T08:11:05.564" v="2917" actId="20577"/>
          <ac:spMkLst>
            <pc:docMk/>
            <pc:sldMk cId="224761000" sldId="381"/>
            <ac:spMk id="2" creationId="{E93D7267-E014-2B54-22CD-08928A331833}"/>
          </ac:spMkLst>
        </pc:spChg>
      </pc:sldChg>
      <pc:sldChg chg="delSp modSp mod delAnim">
        <pc:chgData name="Kazuaki Ueda" userId="15310e60-5aec-4796-8e8a-2a137615bf3e" providerId="ADAL" clId="{A4C7D9B7-1A92-4847-B718-36A6166ED5D5}" dt="2023-05-09T08:13:00.864" v="6068" actId="20577"/>
        <pc:sldMkLst>
          <pc:docMk/>
          <pc:sldMk cId="3523917649" sldId="382"/>
        </pc:sldMkLst>
        <pc:spChg chg="mod">
          <ac:chgData name="Kazuaki Ueda" userId="15310e60-5aec-4796-8e8a-2a137615bf3e" providerId="ADAL" clId="{A4C7D9B7-1A92-4847-B718-36A6166ED5D5}" dt="2023-05-09T08:09:51.863" v="5937"/>
          <ac:spMkLst>
            <pc:docMk/>
            <pc:sldMk cId="3523917649" sldId="382"/>
            <ac:spMk id="2" creationId="{01016390-1262-D5CD-907E-0AF0D615FF18}"/>
          </ac:spMkLst>
        </pc:spChg>
        <pc:spChg chg="mod">
          <ac:chgData name="Kazuaki Ueda" userId="15310e60-5aec-4796-8e8a-2a137615bf3e" providerId="ADAL" clId="{A4C7D9B7-1A92-4847-B718-36A6166ED5D5}" dt="2023-05-09T08:13:00.864" v="6068" actId="20577"/>
          <ac:spMkLst>
            <pc:docMk/>
            <pc:sldMk cId="3523917649" sldId="382"/>
            <ac:spMk id="8" creationId="{17FE6A7A-2978-B162-7FA5-F9E734BB5A28}"/>
          </ac:spMkLst>
        </pc:spChg>
        <pc:spChg chg="mod">
          <ac:chgData name="Kazuaki Ueda" userId="15310e60-5aec-4796-8e8a-2a137615bf3e" providerId="ADAL" clId="{A4C7D9B7-1A92-4847-B718-36A6166ED5D5}" dt="2023-05-08T08:20:24.064" v="4313" actId="20577"/>
          <ac:spMkLst>
            <pc:docMk/>
            <pc:sldMk cId="3523917649" sldId="382"/>
            <ac:spMk id="12" creationId="{7609C6FD-23A3-D681-2345-3109F83A1850}"/>
          </ac:spMkLst>
        </pc:spChg>
        <pc:spChg chg="del mod">
          <ac:chgData name="Kazuaki Ueda" userId="15310e60-5aec-4796-8e8a-2a137615bf3e" providerId="ADAL" clId="{A4C7D9B7-1A92-4847-B718-36A6166ED5D5}" dt="2023-05-08T08:19:04.810" v="4168" actId="478"/>
          <ac:spMkLst>
            <pc:docMk/>
            <pc:sldMk cId="3523917649" sldId="382"/>
            <ac:spMk id="13" creationId="{D441BC15-B2C2-1403-64D5-FC96EFEFD8A5}"/>
          </ac:spMkLst>
        </pc:spChg>
        <pc:spChg chg="mod">
          <ac:chgData name="Kazuaki Ueda" userId="15310e60-5aec-4796-8e8a-2a137615bf3e" providerId="ADAL" clId="{A4C7D9B7-1A92-4847-B718-36A6166ED5D5}" dt="2023-05-08T08:20:58.490" v="4416"/>
          <ac:spMkLst>
            <pc:docMk/>
            <pc:sldMk cId="3523917649" sldId="382"/>
            <ac:spMk id="14" creationId="{1138BDC2-54E6-02CC-CEA4-18C66A3D2220}"/>
          </ac:spMkLst>
        </pc:spChg>
        <pc:spChg chg="mod">
          <ac:chgData name="Kazuaki Ueda" userId="15310e60-5aec-4796-8e8a-2a137615bf3e" providerId="ADAL" clId="{A4C7D9B7-1A92-4847-B718-36A6166ED5D5}" dt="2023-05-08T08:22:47.182" v="4651" actId="20577"/>
          <ac:spMkLst>
            <pc:docMk/>
            <pc:sldMk cId="3523917649" sldId="382"/>
            <ac:spMk id="16" creationId="{0EAE0B30-D544-A4CE-3248-6ADBC661BEA6}"/>
          </ac:spMkLst>
        </pc:spChg>
      </pc:sldChg>
      <pc:sldChg chg="modSp mod">
        <pc:chgData name="Kazuaki Ueda" userId="15310e60-5aec-4796-8e8a-2a137615bf3e" providerId="ADAL" clId="{A4C7D9B7-1A92-4847-B718-36A6166ED5D5}" dt="2023-05-09T08:14:01.018" v="6113" actId="20577"/>
        <pc:sldMkLst>
          <pc:docMk/>
          <pc:sldMk cId="2926335930" sldId="383"/>
        </pc:sldMkLst>
        <pc:spChg chg="mod">
          <ac:chgData name="Kazuaki Ueda" userId="15310e60-5aec-4796-8e8a-2a137615bf3e" providerId="ADAL" clId="{A4C7D9B7-1A92-4847-B718-36A6166ED5D5}" dt="2023-05-09T08:13:06.895" v="6077" actId="20577"/>
          <ac:spMkLst>
            <pc:docMk/>
            <pc:sldMk cId="2926335930" sldId="383"/>
            <ac:spMk id="2" creationId="{8501074D-80E4-CDA4-D49D-F5AC4819ED3F}"/>
          </ac:spMkLst>
        </pc:spChg>
        <pc:spChg chg="mod">
          <ac:chgData name="Kazuaki Ueda" userId="15310e60-5aec-4796-8e8a-2a137615bf3e" providerId="ADAL" clId="{A4C7D9B7-1A92-4847-B718-36A6166ED5D5}" dt="2023-05-09T08:09:51.863" v="5937"/>
          <ac:spMkLst>
            <pc:docMk/>
            <pc:sldMk cId="2926335930" sldId="383"/>
            <ac:spMk id="3" creationId="{074645C4-B5DF-71D9-8B3E-065ADEAEB9AC}"/>
          </ac:spMkLst>
        </pc:spChg>
        <pc:spChg chg="mod">
          <ac:chgData name="Kazuaki Ueda" userId="15310e60-5aec-4796-8e8a-2a137615bf3e" providerId="ADAL" clId="{A4C7D9B7-1A92-4847-B718-36A6166ED5D5}" dt="2023-05-09T08:09:51.863" v="5937"/>
          <ac:spMkLst>
            <pc:docMk/>
            <pc:sldMk cId="2926335930" sldId="383"/>
            <ac:spMk id="12" creationId="{EB2CB4CA-E274-0AE3-A021-EDBD8DD9A58C}"/>
          </ac:spMkLst>
        </pc:spChg>
        <pc:spChg chg="mod">
          <ac:chgData name="Kazuaki Ueda" userId="15310e60-5aec-4796-8e8a-2a137615bf3e" providerId="ADAL" clId="{A4C7D9B7-1A92-4847-B718-36A6166ED5D5}" dt="2023-05-09T08:09:51.863" v="5937"/>
          <ac:spMkLst>
            <pc:docMk/>
            <pc:sldMk cId="2926335930" sldId="383"/>
            <ac:spMk id="13" creationId="{9FFADE20-422D-42F1-CA18-6168A2A1A6D0}"/>
          </ac:spMkLst>
        </pc:spChg>
        <pc:spChg chg="mod">
          <ac:chgData name="Kazuaki Ueda" userId="15310e60-5aec-4796-8e8a-2a137615bf3e" providerId="ADAL" clId="{A4C7D9B7-1A92-4847-B718-36A6166ED5D5}" dt="2023-05-08T08:22:39.722" v="4641" actId="20577"/>
          <ac:spMkLst>
            <pc:docMk/>
            <pc:sldMk cId="2926335930" sldId="383"/>
            <ac:spMk id="14" creationId="{2D0225CD-A8ED-635B-8853-343BEE6357C7}"/>
          </ac:spMkLst>
        </pc:spChg>
        <pc:spChg chg="mod">
          <ac:chgData name="Kazuaki Ueda" userId="15310e60-5aec-4796-8e8a-2a137615bf3e" providerId="ADAL" clId="{A4C7D9B7-1A92-4847-B718-36A6166ED5D5}" dt="2023-05-09T08:14:01.018" v="6113" actId="20577"/>
          <ac:spMkLst>
            <pc:docMk/>
            <pc:sldMk cId="2926335930" sldId="383"/>
            <ac:spMk id="15" creationId="{D4226EBD-51A2-6C08-59D6-947E74B15253}"/>
          </ac:spMkLst>
        </pc:spChg>
        <pc:spChg chg="mod">
          <ac:chgData name="Kazuaki Ueda" userId="15310e60-5aec-4796-8e8a-2a137615bf3e" providerId="ADAL" clId="{A4C7D9B7-1A92-4847-B718-36A6166ED5D5}" dt="2023-05-08T08:22:43.106" v="4650" actId="20577"/>
          <ac:spMkLst>
            <pc:docMk/>
            <pc:sldMk cId="2926335930" sldId="383"/>
            <ac:spMk id="25" creationId="{B7A58A36-0C30-CD39-D2DD-C9487E1DCDEB}"/>
          </ac:spMkLst>
        </pc:spChg>
        <pc:spChg chg="mod">
          <ac:chgData name="Kazuaki Ueda" userId="15310e60-5aec-4796-8e8a-2a137615bf3e" providerId="ADAL" clId="{A4C7D9B7-1A92-4847-B718-36A6166ED5D5}" dt="2023-05-08T08:21:43.890" v="4521" actId="20577"/>
          <ac:spMkLst>
            <pc:docMk/>
            <pc:sldMk cId="2926335930" sldId="383"/>
            <ac:spMk id="29" creationId="{85085753-B867-C729-BB5E-5BBA790D6982}"/>
          </ac:spMkLst>
        </pc:spChg>
        <pc:picChg chg="mod">
          <ac:chgData name="Kazuaki Ueda" userId="15310e60-5aec-4796-8e8a-2a137615bf3e" providerId="ADAL" clId="{A4C7D9B7-1A92-4847-B718-36A6166ED5D5}" dt="2023-05-09T08:09:51.863" v="5937"/>
          <ac:picMkLst>
            <pc:docMk/>
            <pc:sldMk cId="2926335930" sldId="383"/>
            <ac:picMk id="7" creationId="{2DC89253-1176-7778-D8DA-9EFF86BE5EFB}"/>
          </ac:picMkLst>
        </pc:picChg>
        <pc:picChg chg="mod">
          <ac:chgData name="Kazuaki Ueda" userId="15310e60-5aec-4796-8e8a-2a137615bf3e" providerId="ADAL" clId="{A4C7D9B7-1A92-4847-B718-36A6166ED5D5}" dt="2023-05-09T08:09:51.863" v="5937"/>
          <ac:picMkLst>
            <pc:docMk/>
            <pc:sldMk cId="2926335930" sldId="383"/>
            <ac:picMk id="11" creationId="{C004F1A5-84AE-4907-19F0-853092574A15}"/>
          </ac:picMkLst>
        </pc:picChg>
        <pc:cxnChg chg="mod">
          <ac:chgData name="Kazuaki Ueda" userId="15310e60-5aec-4796-8e8a-2a137615bf3e" providerId="ADAL" clId="{A4C7D9B7-1A92-4847-B718-36A6166ED5D5}" dt="2023-05-08T08:22:43.022" v="4649" actId="20577"/>
          <ac:cxnSpMkLst>
            <pc:docMk/>
            <pc:sldMk cId="2926335930" sldId="383"/>
            <ac:cxnSpMk id="26" creationId="{3F20404F-E1D1-F740-4A11-B24DA5BA61DD}"/>
          </ac:cxnSpMkLst>
        </pc:cxnChg>
      </pc:sldChg>
      <pc:sldChg chg="modSp mod">
        <pc:chgData name="Kazuaki Ueda" userId="15310e60-5aec-4796-8e8a-2a137615bf3e" providerId="ADAL" clId="{A4C7D9B7-1A92-4847-B718-36A6166ED5D5}" dt="2023-05-09T08:09:51.863" v="5937"/>
        <pc:sldMkLst>
          <pc:docMk/>
          <pc:sldMk cId="1357511858" sldId="384"/>
        </pc:sldMkLst>
        <pc:spChg chg="mod">
          <ac:chgData name="Kazuaki Ueda" userId="15310e60-5aec-4796-8e8a-2a137615bf3e" providerId="ADAL" clId="{A4C7D9B7-1A92-4847-B718-36A6166ED5D5}" dt="2023-05-09T08:09:51.863" v="5937"/>
          <ac:spMkLst>
            <pc:docMk/>
            <pc:sldMk cId="1357511858" sldId="384"/>
            <ac:spMk id="2" creationId="{68A224D7-2F60-1CBF-23E0-A4263FFB9ABD}"/>
          </ac:spMkLst>
        </pc:spChg>
        <pc:spChg chg="mod">
          <ac:chgData name="Kazuaki Ueda" userId="15310e60-5aec-4796-8e8a-2a137615bf3e" providerId="ADAL" clId="{A4C7D9B7-1A92-4847-B718-36A6166ED5D5}" dt="2023-05-09T08:09:51.863" v="5937"/>
          <ac:spMkLst>
            <pc:docMk/>
            <pc:sldMk cId="1357511858" sldId="384"/>
            <ac:spMk id="3" creationId="{0BC599AE-0D93-FBCE-0B29-7E8556A19883}"/>
          </ac:spMkLst>
        </pc:spChg>
        <pc:spChg chg="mod">
          <ac:chgData name="Kazuaki Ueda" userId="15310e60-5aec-4796-8e8a-2a137615bf3e" providerId="ADAL" clId="{A4C7D9B7-1A92-4847-B718-36A6166ED5D5}" dt="2023-05-09T08:09:51.863" v="5937"/>
          <ac:spMkLst>
            <pc:docMk/>
            <pc:sldMk cId="1357511858" sldId="384"/>
            <ac:spMk id="4" creationId="{39B8DCF3-1FB1-A68B-CD0C-CC9C6E7F873F}"/>
          </ac:spMkLst>
        </pc:spChg>
        <pc:spChg chg="mod">
          <ac:chgData name="Kazuaki Ueda" userId="15310e60-5aec-4796-8e8a-2a137615bf3e" providerId="ADAL" clId="{A4C7D9B7-1A92-4847-B718-36A6166ED5D5}" dt="2023-05-09T08:07:08.367" v="5882" actId="2711"/>
          <ac:spMkLst>
            <pc:docMk/>
            <pc:sldMk cId="1357511858" sldId="384"/>
            <ac:spMk id="5" creationId="{1D5562CE-0B51-50A4-22D2-BAAF5D206388}"/>
          </ac:spMkLst>
        </pc:spChg>
      </pc:sldChg>
      <pc:sldChg chg="modSp mod">
        <pc:chgData name="Kazuaki Ueda" userId="15310e60-5aec-4796-8e8a-2a137615bf3e" providerId="ADAL" clId="{A4C7D9B7-1A92-4847-B718-36A6166ED5D5}" dt="2023-05-09T08:09:51.863" v="5937"/>
        <pc:sldMkLst>
          <pc:docMk/>
          <pc:sldMk cId="1810578884" sldId="385"/>
        </pc:sldMkLst>
        <pc:spChg chg="mod">
          <ac:chgData name="Kazuaki Ueda" userId="15310e60-5aec-4796-8e8a-2a137615bf3e" providerId="ADAL" clId="{A4C7D9B7-1A92-4847-B718-36A6166ED5D5}" dt="2023-05-09T08:09:51.863" v="5937"/>
          <ac:spMkLst>
            <pc:docMk/>
            <pc:sldMk cId="1810578884" sldId="385"/>
            <ac:spMk id="2" creationId="{CEB7227B-E4CD-FEB6-AE30-A912DA5390FE}"/>
          </ac:spMkLst>
        </pc:spChg>
        <pc:spChg chg="mod">
          <ac:chgData name="Kazuaki Ueda" userId="15310e60-5aec-4796-8e8a-2a137615bf3e" providerId="ADAL" clId="{A4C7D9B7-1A92-4847-B718-36A6166ED5D5}" dt="2023-05-09T08:09:51.863" v="5937"/>
          <ac:spMkLst>
            <pc:docMk/>
            <pc:sldMk cId="1810578884" sldId="385"/>
            <ac:spMk id="3" creationId="{5597A5C9-93FF-F4AE-48B0-98891509FC40}"/>
          </ac:spMkLst>
        </pc:spChg>
        <pc:spChg chg="mod">
          <ac:chgData name="Kazuaki Ueda" userId="15310e60-5aec-4796-8e8a-2a137615bf3e" providerId="ADAL" clId="{A4C7D9B7-1A92-4847-B718-36A6166ED5D5}" dt="2023-05-09T08:09:51.863" v="5937"/>
          <ac:spMkLst>
            <pc:docMk/>
            <pc:sldMk cId="1810578884" sldId="385"/>
            <ac:spMk id="12" creationId="{16751371-F513-45CB-41F7-70DC1980AA08}"/>
          </ac:spMkLst>
        </pc:spChg>
      </pc:sldChg>
      <pc:sldChg chg="modSp mod">
        <pc:chgData name="Kazuaki Ueda" userId="15310e60-5aec-4796-8e8a-2a137615bf3e" providerId="ADAL" clId="{A4C7D9B7-1A92-4847-B718-36A6166ED5D5}" dt="2023-05-09T08:09:51.863" v="5937"/>
        <pc:sldMkLst>
          <pc:docMk/>
          <pc:sldMk cId="3024212601" sldId="386"/>
        </pc:sldMkLst>
        <pc:spChg chg="mod">
          <ac:chgData name="Kazuaki Ueda" userId="15310e60-5aec-4796-8e8a-2a137615bf3e" providerId="ADAL" clId="{A4C7D9B7-1A92-4847-B718-36A6166ED5D5}" dt="2023-05-09T08:09:51.863" v="5937"/>
          <ac:spMkLst>
            <pc:docMk/>
            <pc:sldMk cId="3024212601" sldId="386"/>
            <ac:spMk id="2" creationId="{94669AC2-050A-5C00-0C0D-41C182AE3A78}"/>
          </ac:spMkLst>
        </pc:spChg>
        <pc:spChg chg="mod">
          <ac:chgData name="Kazuaki Ueda" userId="15310e60-5aec-4796-8e8a-2a137615bf3e" providerId="ADAL" clId="{A4C7D9B7-1A92-4847-B718-36A6166ED5D5}" dt="2023-05-09T08:09:51.863" v="5937"/>
          <ac:spMkLst>
            <pc:docMk/>
            <pc:sldMk cId="3024212601" sldId="386"/>
            <ac:spMk id="3" creationId="{275736DA-8957-89B6-BA83-2F2D19D51483}"/>
          </ac:spMkLst>
        </pc:spChg>
      </pc:sldChg>
      <pc:sldChg chg="modSp mod">
        <pc:chgData name="Kazuaki Ueda" userId="15310e60-5aec-4796-8e8a-2a137615bf3e" providerId="ADAL" clId="{A4C7D9B7-1A92-4847-B718-36A6166ED5D5}" dt="2023-05-09T08:10:59.967" v="5992" actId="20577"/>
        <pc:sldMkLst>
          <pc:docMk/>
          <pc:sldMk cId="3585999897" sldId="387"/>
        </pc:sldMkLst>
        <pc:spChg chg="mod">
          <ac:chgData name="Kazuaki Ueda" userId="15310e60-5aec-4796-8e8a-2a137615bf3e" providerId="ADAL" clId="{A4C7D9B7-1A92-4847-B718-36A6166ED5D5}" dt="2023-05-09T08:09:51.863" v="5937"/>
          <ac:spMkLst>
            <pc:docMk/>
            <pc:sldMk cId="3585999897" sldId="387"/>
            <ac:spMk id="2" creationId="{CEB7227B-E4CD-FEB6-AE30-A912DA5390FE}"/>
          </ac:spMkLst>
        </pc:spChg>
        <pc:spChg chg="mod">
          <ac:chgData name="Kazuaki Ueda" userId="15310e60-5aec-4796-8e8a-2a137615bf3e" providerId="ADAL" clId="{A4C7D9B7-1A92-4847-B718-36A6166ED5D5}" dt="2023-05-09T08:10:59.967" v="5992" actId="20577"/>
          <ac:spMkLst>
            <pc:docMk/>
            <pc:sldMk cId="3585999897" sldId="387"/>
            <ac:spMk id="3" creationId="{5597A5C9-93FF-F4AE-48B0-98891509FC40}"/>
          </ac:spMkLst>
        </pc:spChg>
        <pc:spChg chg="mod">
          <ac:chgData name="Kazuaki Ueda" userId="15310e60-5aec-4796-8e8a-2a137615bf3e" providerId="ADAL" clId="{A4C7D9B7-1A92-4847-B718-36A6166ED5D5}" dt="2023-05-09T08:09:51.863" v="5937"/>
          <ac:spMkLst>
            <pc:docMk/>
            <pc:sldMk cId="3585999897" sldId="387"/>
            <ac:spMk id="18" creationId="{42080D7F-F388-A752-34E8-B2BB9BA3F2EF}"/>
          </ac:spMkLst>
        </pc:spChg>
        <pc:spChg chg="ord">
          <ac:chgData name="Kazuaki Ueda" userId="15310e60-5aec-4796-8e8a-2a137615bf3e" providerId="ADAL" clId="{A4C7D9B7-1A92-4847-B718-36A6166ED5D5}" dt="2023-05-09T08:10:51.484" v="5987" actId="167"/>
          <ac:spMkLst>
            <pc:docMk/>
            <pc:sldMk cId="3585999897" sldId="387"/>
            <ac:spMk id="20" creationId="{8DAA56C8-AD95-7E7E-941D-29DAB125B8E4}"/>
          </ac:spMkLst>
        </pc:spChg>
        <pc:spChg chg="ord">
          <ac:chgData name="Kazuaki Ueda" userId="15310e60-5aec-4796-8e8a-2a137615bf3e" providerId="ADAL" clId="{A4C7D9B7-1A92-4847-B718-36A6166ED5D5}" dt="2023-05-09T08:10:51.484" v="5987" actId="167"/>
          <ac:spMkLst>
            <pc:docMk/>
            <pc:sldMk cId="3585999897" sldId="387"/>
            <ac:spMk id="24" creationId="{DD3364BC-C1BF-0EF3-A3F1-6344C8056EDC}"/>
          </ac:spMkLst>
        </pc:spChg>
        <pc:spChg chg="mod">
          <ac:chgData name="Kazuaki Ueda" userId="15310e60-5aec-4796-8e8a-2a137615bf3e" providerId="ADAL" clId="{A4C7D9B7-1A92-4847-B718-36A6166ED5D5}" dt="2023-05-08T06:50:10.128" v="972" actId="14100"/>
          <ac:spMkLst>
            <pc:docMk/>
            <pc:sldMk cId="3585999897" sldId="387"/>
            <ac:spMk id="29" creationId="{302BE560-9691-DA45-8C93-F1C18A9FC7F4}"/>
          </ac:spMkLst>
        </pc:spChg>
      </pc:sldChg>
      <pc:sldChg chg="modSp mod">
        <pc:chgData name="Kazuaki Ueda" userId="15310e60-5aec-4796-8e8a-2a137615bf3e" providerId="ADAL" clId="{A4C7D9B7-1A92-4847-B718-36A6166ED5D5}" dt="2023-05-09T08:09:51.863" v="5937"/>
        <pc:sldMkLst>
          <pc:docMk/>
          <pc:sldMk cId="2907074822" sldId="388"/>
        </pc:sldMkLst>
        <pc:spChg chg="mod">
          <ac:chgData name="Kazuaki Ueda" userId="15310e60-5aec-4796-8e8a-2a137615bf3e" providerId="ADAL" clId="{A4C7D9B7-1A92-4847-B718-36A6166ED5D5}" dt="2023-05-09T08:09:51.863" v="5937"/>
          <ac:spMkLst>
            <pc:docMk/>
            <pc:sldMk cId="2907074822" sldId="388"/>
            <ac:spMk id="2" creationId="{C7F14B8F-A146-EC6C-81E1-2F388CF2F8D9}"/>
          </ac:spMkLst>
        </pc:spChg>
        <pc:spChg chg="mod">
          <ac:chgData name="Kazuaki Ueda" userId="15310e60-5aec-4796-8e8a-2a137615bf3e" providerId="ADAL" clId="{A4C7D9B7-1A92-4847-B718-36A6166ED5D5}" dt="2023-05-09T08:09:51.863" v="5937"/>
          <ac:spMkLst>
            <pc:docMk/>
            <pc:sldMk cId="2907074822" sldId="388"/>
            <ac:spMk id="4" creationId="{695E6336-390D-1ABF-06F6-CDCAE4B9C473}"/>
          </ac:spMkLst>
        </pc:spChg>
      </pc:sldChg>
      <pc:sldChg chg="modSp mod">
        <pc:chgData name="Kazuaki Ueda" userId="15310e60-5aec-4796-8e8a-2a137615bf3e" providerId="ADAL" clId="{A4C7D9B7-1A92-4847-B718-36A6166ED5D5}" dt="2023-05-09T08:09:51.863" v="5937"/>
        <pc:sldMkLst>
          <pc:docMk/>
          <pc:sldMk cId="872394206" sldId="389"/>
        </pc:sldMkLst>
        <pc:spChg chg="mod">
          <ac:chgData name="Kazuaki Ueda" userId="15310e60-5aec-4796-8e8a-2a137615bf3e" providerId="ADAL" clId="{A4C7D9B7-1A92-4847-B718-36A6166ED5D5}" dt="2023-05-09T08:09:51.863" v="5937"/>
          <ac:spMkLst>
            <pc:docMk/>
            <pc:sldMk cId="872394206" sldId="389"/>
            <ac:spMk id="3" creationId="{2DBB7DF6-59DA-4A0E-3F42-4BBA178EF43C}"/>
          </ac:spMkLst>
        </pc:spChg>
        <pc:spChg chg="mod">
          <ac:chgData name="Kazuaki Ueda" userId="15310e60-5aec-4796-8e8a-2a137615bf3e" providerId="ADAL" clId="{A4C7D9B7-1A92-4847-B718-36A6166ED5D5}" dt="2023-05-09T08:09:51.863" v="5937"/>
          <ac:spMkLst>
            <pc:docMk/>
            <pc:sldMk cId="872394206" sldId="389"/>
            <ac:spMk id="5" creationId="{BD7D7C01-0152-17A4-5948-67886BCC8B02}"/>
          </ac:spMkLst>
        </pc:spChg>
        <pc:spChg chg="mod">
          <ac:chgData name="Kazuaki Ueda" userId="15310e60-5aec-4796-8e8a-2a137615bf3e" providerId="ADAL" clId="{A4C7D9B7-1A92-4847-B718-36A6166ED5D5}" dt="2023-05-09T08:05:21.271" v="5810" actId="20577"/>
          <ac:spMkLst>
            <pc:docMk/>
            <pc:sldMk cId="872394206" sldId="389"/>
            <ac:spMk id="6" creationId="{6C5BCC76-4858-EE56-3A4A-54F49C16D1CD}"/>
          </ac:spMkLst>
        </pc:spChg>
      </pc:sldChg>
      <pc:sldChg chg="modSp mod">
        <pc:chgData name="Kazuaki Ueda" userId="15310e60-5aec-4796-8e8a-2a137615bf3e" providerId="ADAL" clId="{A4C7D9B7-1A92-4847-B718-36A6166ED5D5}" dt="2023-05-09T08:09:51.863" v="5937"/>
        <pc:sldMkLst>
          <pc:docMk/>
          <pc:sldMk cId="2553625598" sldId="390"/>
        </pc:sldMkLst>
        <pc:spChg chg="mod">
          <ac:chgData name="Kazuaki Ueda" userId="15310e60-5aec-4796-8e8a-2a137615bf3e" providerId="ADAL" clId="{A4C7D9B7-1A92-4847-B718-36A6166ED5D5}" dt="2023-05-09T08:09:51.863" v="5937"/>
          <ac:spMkLst>
            <pc:docMk/>
            <pc:sldMk cId="2553625598" sldId="390"/>
            <ac:spMk id="2" creationId="{CEB7227B-E4CD-FEB6-AE30-A912DA5390FE}"/>
          </ac:spMkLst>
        </pc:spChg>
        <pc:spChg chg="mod">
          <ac:chgData name="Kazuaki Ueda" userId="15310e60-5aec-4796-8e8a-2a137615bf3e" providerId="ADAL" clId="{A4C7D9B7-1A92-4847-B718-36A6166ED5D5}" dt="2023-05-08T06:47:44.816" v="533" actId="20577"/>
          <ac:spMkLst>
            <pc:docMk/>
            <pc:sldMk cId="2553625598" sldId="390"/>
            <ac:spMk id="3" creationId="{5597A5C9-93FF-F4AE-48B0-98891509FC40}"/>
          </ac:spMkLst>
        </pc:spChg>
        <pc:spChg chg="mod">
          <ac:chgData name="Kazuaki Ueda" userId="15310e60-5aec-4796-8e8a-2a137615bf3e" providerId="ADAL" clId="{A4C7D9B7-1A92-4847-B718-36A6166ED5D5}" dt="2023-05-09T08:09:51.863" v="5937"/>
          <ac:spMkLst>
            <pc:docMk/>
            <pc:sldMk cId="2553625598" sldId="390"/>
            <ac:spMk id="11" creationId="{B31EC4DC-B03A-2A59-D382-FFE5379EF520}"/>
          </ac:spMkLst>
        </pc:spChg>
      </pc:sldChg>
      <pc:sldChg chg="modSp mod">
        <pc:chgData name="Kazuaki Ueda" userId="15310e60-5aec-4796-8e8a-2a137615bf3e" providerId="ADAL" clId="{A4C7D9B7-1A92-4847-B718-36A6166ED5D5}" dt="2023-05-09T08:09:51.863" v="5937"/>
        <pc:sldMkLst>
          <pc:docMk/>
          <pc:sldMk cId="1131962027" sldId="391"/>
        </pc:sldMkLst>
        <pc:spChg chg="mod">
          <ac:chgData name="Kazuaki Ueda" userId="15310e60-5aec-4796-8e8a-2a137615bf3e" providerId="ADAL" clId="{A4C7D9B7-1A92-4847-B718-36A6166ED5D5}" dt="2023-05-09T08:09:51.863" v="5937"/>
          <ac:spMkLst>
            <pc:docMk/>
            <pc:sldMk cId="1131962027" sldId="391"/>
            <ac:spMk id="2" creationId="{14BACD9A-5F3D-06C5-6598-791D702D03C1}"/>
          </ac:spMkLst>
        </pc:spChg>
        <pc:spChg chg="mod">
          <ac:chgData name="Kazuaki Ueda" userId="15310e60-5aec-4796-8e8a-2a137615bf3e" providerId="ADAL" clId="{A4C7D9B7-1A92-4847-B718-36A6166ED5D5}" dt="2023-05-09T08:09:51.863" v="5937"/>
          <ac:spMkLst>
            <pc:docMk/>
            <pc:sldMk cId="1131962027" sldId="391"/>
            <ac:spMk id="3" creationId="{F2D51933-7220-2E9D-C4AD-E949C9F15FD5}"/>
          </ac:spMkLst>
        </pc:spChg>
        <pc:spChg chg="mod">
          <ac:chgData name="Kazuaki Ueda" userId="15310e60-5aec-4796-8e8a-2a137615bf3e" providerId="ADAL" clId="{A4C7D9B7-1A92-4847-B718-36A6166ED5D5}" dt="2023-05-08T08:15:05.145" v="3476" actId="14100"/>
          <ac:spMkLst>
            <pc:docMk/>
            <pc:sldMk cId="1131962027" sldId="391"/>
            <ac:spMk id="4" creationId="{F6769B54-7E80-C932-465A-CE3508D1DD94}"/>
          </ac:spMkLst>
        </pc:spChg>
        <pc:spChg chg="mod">
          <ac:chgData name="Kazuaki Ueda" userId="15310e60-5aec-4796-8e8a-2a137615bf3e" providerId="ADAL" clId="{A4C7D9B7-1A92-4847-B718-36A6166ED5D5}" dt="2023-05-09T08:09:51.863" v="5937"/>
          <ac:spMkLst>
            <pc:docMk/>
            <pc:sldMk cId="1131962027" sldId="391"/>
            <ac:spMk id="5" creationId="{DC9D0BDC-7172-6FE4-CC97-C5AFC8DC843B}"/>
          </ac:spMkLst>
        </pc:spChg>
      </pc:sldChg>
      <pc:sldChg chg="modSp mod">
        <pc:chgData name="Kazuaki Ueda" userId="15310e60-5aec-4796-8e8a-2a137615bf3e" providerId="ADAL" clId="{A4C7D9B7-1A92-4847-B718-36A6166ED5D5}" dt="2023-05-09T08:12:49.420" v="6057" actId="20577"/>
        <pc:sldMkLst>
          <pc:docMk/>
          <pc:sldMk cId="2582232160" sldId="392"/>
        </pc:sldMkLst>
        <pc:spChg chg="mod">
          <ac:chgData name="Kazuaki Ueda" userId="15310e60-5aec-4796-8e8a-2a137615bf3e" providerId="ADAL" clId="{A4C7D9B7-1A92-4847-B718-36A6166ED5D5}" dt="2023-05-09T08:09:51.863" v="5937"/>
          <ac:spMkLst>
            <pc:docMk/>
            <pc:sldMk cId="2582232160" sldId="392"/>
            <ac:spMk id="2" creationId="{CF211CE2-E0D6-8CB8-7410-F989B4FDD189}"/>
          </ac:spMkLst>
        </pc:spChg>
        <pc:spChg chg="mod">
          <ac:chgData name="Kazuaki Ueda" userId="15310e60-5aec-4796-8e8a-2a137615bf3e" providerId="ADAL" clId="{A4C7D9B7-1A92-4847-B718-36A6166ED5D5}" dt="2023-05-09T08:12:49.420" v="6057" actId="20577"/>
          <ac:spMkLst>
            <pc:docMk/>
            <pc:sldMk cId="2582232160" sldId="392"/>
            <ac:spMk id="7" creationId="{6B088F8F-8588-66C6-9463-AABC43801D6D}"/>
          </ac:spMkLst>
        </pc:spChg>
        <pc:spChg chg="mod">
          <ac:chgData name="Kazuaki Ueda" userId="15310e60-5aec-4796-8e8a-2a137615bf3e" providerId="ADAL" clId="{A4C7D9B7-1A92-4847-B718-36A6166ED5D5}" dt="2023-05-08T10:01:48.819" v="4777" actId="20577"/>
          <ac:spMkLst>
            <pc:docMk/>
            <pc:sldMk cId="2582232160" sldId="392"/>
            <ac:spMk id="15" creationId="{1C45ED4C-DF45-5729-F494-648536278300}"/>
          </ac:spMkLst>
        </pc:spChg>
        <pc:spChg chg="mod">
          <ac:chgData name="Kazuaki Ueda" userId="15310e60-5aec-4796-8e8a-2a137615bf3e" providerId="ADAL" clId="{A4C7D9B7-1A92-4847-B718-36A6166ED5D5}" dt="2023-05-08T10:02:19.906" v="4877" actId="20577"/>
          <ac:spMkLst>
            <pc:docMk/>
            <pc:sldMk cId="2582232160" sldId="392"/>
            <ac:spMk id="16" creationId="{AF6C1D25-A040-0DB9-E01B-6F9E0161EFA0}"/>
          </ac:spMkLst>
        </pc:spChg>
      </pc:sldChg>
      <pc:sldChg chg="modSp mod">
        <pc:chgData name="Kazuaki Ueda" userId="15310e60-5aec-4796-8e8a-2a137615bf3e" providerId="ADAL" clId="{A4C7D9B7-1A92-4847-B718-36A6166ED5D5}" dt="2023-05-09T08:12:53.528" v="6059" actId="403"/>
        <pc:sldMkLst>
          <pc:docMk/>
          <pc:sldMk cId="2470299276" sldId="393"/>
        </pc:sldMkLst>
        <pc:spChg chg="mod">
          <ac:chgData name="Kazuaki Ueda" userId="15310e60-5aec-4796-8e8a-2a137615bf3e" providerId="ADAL" clId="{A4C7D9B7-1A92-4847-B718-36A6166ED5D5}" dt="2023-05-09T08:12:53.528" v="6059" actId="403"/>
          <ac:spMkLst>
            <pc:docMk/>
            <pc:sldMk cId="2470299276" sldId="393"/>
            <ac:spMk id="2" creationId="{BEA0B920-C87D-B506-0002-2AFF3E7EBD68}"/>
          </ac:spMkLst>
        </pc:spChg>
        <pc:spChg chg="mod">
          <ac:chgData name="Kazuaki Ueda" userId="15310e60-5aec-4796-8e8a-2a137615bf3e" providerId="ADAL" clId="{A4C7D9B7-1A92-4847-B718-36A6166ED5D5}" dt="2023-05-09T08:09:51.863" v="5937"/>
          <ac:spMkLst>
            <pc:docMk/>
            <pc:sldMk cId="2470299276" sldId="393"/>
            <ac:spMk id="3" creationId="{93AD401C-321B-6805-4B1D-9FFEA808FD71}"/>
          </ac:spMkLst>
        </pc:spChg>
        <pc:spChg chg="mod">
          <ac:chgData name="Kazuaki Ueda" userId="15310e60-5aec-4796-8e8a-2a137615bf3e" providerId="ADAL" clId="{A4C7D9B7-1A92-4847-B718-36A6166ED5D5}" dt="2023-05-09T08:07:43.091" v="5925" actId="20577"/>
          <ac:spMkLst>
            <pc:docMk/>
            <pc:sldMk cId="2470299276" sldId="393"/>
            <ac:spMk id="5" creationId="{602AFE70-C7E8-E1E5-829C-101031ECBB78}"/>
          </ac:spMkLst>
        </pc:spChg>
        <pc:spChg chg="mod">
          <ac:chgData name="Kazuaki Ueda" userId="15310e60-5aec-4796-8e8a-2a137615bf3e" providerId="ADAL" clId="{A4C7D9B7-1A92-4847-B718-36A6166ED5D5}" dt="2023-05-08T08:18:09.660" v="4069" actId="1076"/>
          <ac:spMkLst>
            <pc:docMk/>
            <pc:sldMk cId="2470299276" sldId="393"/>
            <ac:spMk id="6" creationId="{BF24F136-3A3F-C8D0-2108-6593F8233307}"/>
          </ac:spMkLst>
        </pc:spChg>
      </pc:sldChg>
      <pc:sldChg chg="modSp mod">
        <pc:chgData name="Kazuaki Ueda" userId="15310e60-5aec-4796-8e8a-2a137615bf3e" providerId="ADAL" clId="{A4C7D9B7-1A92-4847-B718-36A6166ED5D5}" dt="2023-05-09T08:09:51.863" v="5937"/>
        <pc:sldMkLst>
          <pc:docMk/>
          <pc:sldMk cId="1531589369" sldId="394"/>
        </pc:sldMkLst>
        <pc:spChg chg="mod">
          <ac:chgData name="Kazuaki Ueda" userId="15310e60-5aec-4796-8e8a-2a137615bf3e" providerId="ADAL" clId="{A4C7D9B7-1A92-4847-B718-36A6166ED5D5}" dt="2023-05-09T08:09:51.863" v="5937"/>
          <ac:spMkLst>
            <pc:docMk/>
            <pc:sldMk cId="1531589369" sldId="394"/>
            <ac:spMk id="2" creationId="{E93D7267-E014-2B54-22CD-08928A331833}"/>
          </ac:spMkLst>
        </pc:spChg>
        <pc:spChg chg="mod">
          <ac:chgData name="Kazuaki Ueda" userId="15310e60-5aec-4796-8e8a-2a137615bf3e" providerId="ADAL" clId="{A4C7D9B7-1A92-4847-B718-36A6166ED5D5}" dt="2023-05-09T08:09:51.863" v="5937"/>
          <ac:spMkLst>
            <pc:docMk/>
            <pc:sldMk cId="1531589369" sldId="394"/>
            <ac:spMk id="37" creationId="{85D9DB88-2F56-3BE2-4D67-65D78B27CE4B}"/>
          </ac:spMkLst>
        </pc:spChg>
        <pc:spChg chg="mod">
          <ac:chgData name="Kazuaki Ueda" userId="15310e60-5aec-4796-8e8a-2a137615bf3e" providerId="ADAL" clId="{A4C7D9B7-1A92-4847-B718-36A6166ED5D5}" dt="2023-05-08T08:10:18.317" v="2826" actId="20577"/>
          <ac:spMkLst>
            <pc:docMk/>
            <pc:sldMk cId="1531589369" sldId="394"/>
            <ac:spMk id="50" creationId="{BB125700-6CCF-5E0B-D51D-462AF14C641B}"/>
          </ac:spMkLst>
        </pc:spChg>
        <pc:spChg chg="mod">
          <ac:chgData name="Kazuaki Ueda" userId="15310e60-5aec-4796-8e8a-2a137615bf3e" providerId="ADAL" clId="{A4C7D9B7-1A92-4847-B718-36A6166ED5D5}" dt="2023-05-09T08:06:35.073" v="5862" actId="20577"/>
          <ac:spMkLst>
            <pc:docMk/>
            <pc:sldMk cId="1531589369" sldId="394"/>
            <ac:spMk id="53" creationId="{C24406EB-DE98-44BE-9AE4-6189DEE763CE}"/>
          </ac:spMkLst>
        </pc:spChg>
      </pc:sldChg>
      <pc:sldChg chg="modSp del mod">
        <pc:chgData name="Kazuaki Ueda" userId="15310e60-5aec-4796-8e8a-2a137615bf3e" providerId="ADAL" clId="{A4C7D9B7-1A92-4847-B718-36A6166ED5D5}" dt="2023-05-09T08:02:13.477" v="5711" actId="47"/>
        <pc:sldMkLst>
          <pc:docMk/>
          <pc:sldMk cId="1530935995" sldId="395"/>
        </pc:sldMkLst>
        <pc:spChg chg="mod">
          <ac:chgData name="Kazuaki Ueda" userId="15310e60-5aec-4796-8e8a-2a137615bf3e" providerId="ADAL" clId="{A4C7D9B7-1A92-4847-B718-36A6166ED5D5}" dt="2023-05-08T08:11:08.649" v="2918"/>
          <ac:spMkLst>
            <pc:docMk/>
            <pc:sldMk cId="1530935995" sldId="395"/>
            <ac:spMk id="2" creationId="{E93D7267-E014-2B54-22CD-08928A331833}"/>
          </ac:spMkLst>
        </pc:spChg>
        <pc:spChg chg="mod">
          <ac:chgData name="Kazuaki Ueda" userId="15310e60-5aec-4796-8e8a-2a137615bf3e" providerId="ADAL" clId="{A4C7D9B7-1A92-4847-B718-36A6166ED5D5}" dt="2023-05-08T08:11:17.162" v="2920"/>
          <ac:spMkLst>
            <pc:docMk/>
            <pc:sldMk cId="1530935995" sldId="395"/>
            <ac:spMk id="50" creationId="{BB125700-6CCF-5E0B-D51D-462AF14C64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16582-B33B-4971-AEBC-BE66A5DEFE34}" type="datetimeFigureOut">
              <a:rPr kumimoji="1" lang="ja-JP" altLang="en-US" smtClean="0"/>
              <a:t>2023/5/9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2E2D4-DA3A-4897-A06F-E882E776610E}" type="slidenum">
              <a:rPr kumimoji="1" lang="ja-JP" altLang="en-US" smtClean="0"/>
              <a:t>‹#›</a:t>
            </a:fld>
            <a:endParaRPr kumimoji="1" lang="ja-JP" altLang="en-US"/>
          </a:p>
        </p:txBody>
      </p:sp>
    </p:spTree>
    <p:extLst>
      <p:ext uri="{BB962C8B-B14F-4D97-AF65-F5344CB8AC3E}">
        <p14:creationId xmlns:p14="http://schemas.microsoft.com/office/powerpoint/2010/main" val="21247406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1</a:t>
            </a:fld>
            <a:endParaRPr kumimoji="1" lang="ja-JP" altLang="en-US"/>
          </a:p>
        </p:txBody>
      </p:sp>
    </p:spTree>
    <p:extLst>
      <p:ext uri="{BB962C8B-B14F-4D97-AF65-F5344CB8AC3E}">
        <p14:creationId xmlns:p14="http://schemas.microsoft.com/office/powerpoint/2010/main" val="1853683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PCON, setting large </a:t>
            </a:r>
            <a:r>
              <a:rPr kumimoji="1" lang="en-US" altLang="ja-JP" dirty="0" err="1"/>
              <a:t>minRTO</a:t>
            </a:r>
            <a:r>
              <a:rPr kumimoji="1" lang="en-US" altLang="ja-JP" dirty="0"/>
              <a:t> parameter is proposed.</a:t>
            </a:r>
            <a:endParaRPr kumimoji="1" lang="ja-JP" altLang="en-US" dirty="0"/>
          </a:p>
        </p:txBody>
      </p:sp>
      <p:sp>
        <p:nvSpPr>
          <p:cNvPr id="4" name="スライド番号プレースホルダー 3"/>
          <p:cNvSpPr>
            <a:spLocks noGrp="1"/>
          </p:cNvSpPr>
          <p:nvPr>
            <p:ph type="sldNum" sz="quarter" idx="5"/>
          </p:nvPr>
        </p:nvSpPr>
        <p:spPr/>
        <p:txBody>
          <a:bodyPr/>
          <a:lstStyle/>
          <a:p>
            <a:fld id="{E0C1A93C-5A19-4B21-A9E5-4C93458A7989}" type="slidenum">
              <a:rPr kumimoji="1" lang="ja-JP" altLang="en-US" smtClean="0"/>
              <a:t>11</a:t>
            </a:fld>
            <a:endParaRPr kumimoji="1" lang="ja-JP" altLang="en-US"/>
          </a:p>
        </p:txBody>
      </p:sp>
    </p:spTree>
    <p:extLst>
      <p:ext uri="{BB962C8B-B14F-4D97-AF65-F5344CB8AC3E}">
        <p14:creationId xmlns:p14="http://schemas.microsoft.com/office/powerpoint/2010/main" val="2742558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12</a:t>
            </a:fld>
            <a:endParaRPr kumimoji="1" lang="ja-JP" altLang="en-US"/>
          </a:p>
        </p:txBody>
      </p:sp>
    </p:spTree>
    <p:extLst>
      <p:ext uri="{BB962C8B-B14F-4D97-AF65-F5344CB8AC3E}">
        <p14:creationId xmlns:p14="http://schemas.microsoft.com/office/powerpoint/2010/main" val="23331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0C1A93C-5A19-4B21-A9E5-4C93458A7989}" type="slidenum">
              <a:rPr kumimoji="1" lang="ja-JP" altLang="en-US" smtClean="0"/>
              <a:t>14</a:t>
            </a:fld>
            <a:endParaRPr kumimoji="1" lang="ja-JP" altLang="en-US"/>
          </a:p>
        </p:txBody>
      </p:sp>
    </p:spTree>
    <p:extLst>
      <p:ext uri="{BB962C8B-B14F-4D97-AF65-F5344CB8AC3E}">
        <p14:creationId xmlns:p14="http://schemas.microsoft.com/office/powerpoint/2010/main" val="364005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18</a:t>
            </a:fld>
            <a:endParaRPr kumimoji="1" lang="ja-JP" altLang="en-US"/>
          </a:p>
        </p:txBody>
      </p:sp>
    </p:spTree>
    <p:extLst>
      <p:ext uri="{BB962C8B-B14F-4D97-AF65-F5344CB8AC3E}">
        <p14:creationId xmlns:p14="http://schemas.microsoft.com/office/powerpoint/2010/main" val="3034669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19</a:t>
            </a:fld>
            <a:endParaRPr kumimoji="1" lang="ja-JP" altLang="en-US"/>
          </a:p>
        </p:txBody>
      </p:sp>
    </p:spTree>
    <p:extLst>
      <p:ext uri="{BB962C8B-B14F-4D97-AF65-F5344CB8AC3E}">
        <p14:creationId xmlns:p14="http://schemas.microsoft.com/office/powerpoint/2010/main" val="248118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21</a:t>
            </a:fld>
            <a:endParaRPr kumimoji="1" lang="ja-JP" altLang="en-US"/>
          </a:p>
        </p:txBody>
      </p:sp>
    </p:spTree>
    <p:extLst>
      <p:ext uri="{BB962C8B-B14F-4D97-AF65-F5344CB8AC3E}">
        <p14:creationId xmlns:p14="http://schemas.microsoft.com/office/powerpoint/2010/main" val="377000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0C1A93C-5A19-4B21-A9E5-4C93458A7989}" type="slidenum">
              <a:rPr kumimoji="1" lang="ja-JP" altLang="en-US" smtClean="0"/>
              <a:t>22</a:t>
            </a:fld>
            <a:endParaRPr kumimoji="1" lang="ja-JP" altLang="en-US"/>
          </a:p>
        </p:txBody>
      </p:sp>
    </p:spTree>
    <p:extLst>
      <p:ext uri="{BB962C8B-B14F-4D97-AF65-F5344CB8AC3E}">
        <p14:creationId xmlns:p14="http://schemas.microsoft.com/office/powerpoint/2010/main" val="3447674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23</a:t>
            </a:fld>
            <a:endParaRPr kumimoji="1" lang="ja-JP" altLang="en-US"/>
          </a:p>
        </p:txBody>
      </p:sp>
    </p:spTree>
    <p:extLst>
      <p:ext uri="{BB962C8B-B14F-4D97-AF65-F5344CB8AC3E}">
        <p14:creationId xmlns:p14="http://schemas.microsoft.com/office/powerpoint/2010/main" val="197568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24</a:t>
            </a:fld>
            <a:endParaRPr kumimoji="1" lang="ja-JP" altLang="en-US"/>
          </a:p>
        </p:txBody>
      </p:sp>
    </p:spTree>
    <p:extLst>
      <p:ext uri="{BB962C8B-B14F-4D97-AF65-F5344CB8AC3E}">
        <p14:creationId xmlns:p14="http://schemas.microsoft.com/office/powerpoint/2010/main" val="82336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3</a:t>
            </a:fld>
            <a:endParaRPr kumimoji="1" lang="ja-JP" altLang="en-US"/>
          </a:p>
        </p:txBody>
      </p:sp>
    </p:spTree>
    <p:extLst>
      <p:ext uri="{BB962C8B-B14F-4D97-AF65-F5344CB8AC3E}">
        <p14:creationId xmlns:p14="http://schemas.microsoft.com/office/powerpoint/2010/main" val="257438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4</a:t>
            </a:fld>
            <a:endParaRPr kumimoji="1" lang="ja-JP" altLang="en-US"/>
          </a:p>
        </p:txBody>
      </p:sp>
    </p:spTree>
    <p:extLst>
      <p:ext uri="{BB962C8B-B14F-4D97-AF65-F5344CB8AC3E}">
        <p14:creationId xmlns:p14="http://schemas.microsoft.com/office/powerpoint/2010/main" val="412966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5</a:t>
            </a:fld>
            <a:endParaRPr kumimoji="1" lang="ja-JP" altLang="en-US"/>
          </a:p>
        </p:txBody>
      </p:sp>
    </p:spTree>
    <p:extLst>
      <p:ext uri="{BB962C8B-B14F-4D97-AF65-F5344CB8AC3E}">
        <p14:creationId xmlns:p14="http://schemas.microsoft.com/office/powerpoint/2010/main" val="245915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6</a:t>
            </a:fld>
            <a:endParaRPr kumimoji="1" lang="ja-JP" altLang="en-US"/>
          </a:p>
        </p:txBody>
      </p:sp>
    </p:spTree>
    <p:extLst>
      <p:ext uri="{BB962C8B-B14F-4D97-AF65-F5344CB8AC3E}">
        <p14:creationId xmlns:p14="http://schemas.microsoft.com/office/powerpoint/2010/main" val="311359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7</a:t>
            </a:fld>
            <a:endParaRPr kumimoji="1" lang="ja-JP" altLang="en-US"/>
          </a:p>
        </p:txBody>
      </p:sp>
    </p:spTree>
    <p:extLst>
      <p:ext uri="{BB962C8B-B14F-4D97-AF65-F5344CB8AC3E}">
        <p14:creationId xmlns:p14="http://schemas.microsoft.com/office/powerpoint/2010/main" val="309729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2A2E2D4-DA3A-4897-A06F-E882E776610E}" type="slidenum">
              <a:rPr kumimoji="1" lang="ja-JP" altLang="en-US" smtClean="0"/>
              <a:t>8</a:t>
            </a:fld>
            <a:endParaRPr kumimoji="1" lang="ja-JP" altLang="en-US"/>
          </a:p>
        </p:txBody>
      </p:sp>
    </p:spTree>
    <p:extLst>
      <p:ext uri="{BB962C8B-B14F-4D97-AF65-F5344CB8AC3E}">
        <p14:creationId xmlns:p14="http://schemas.microsoft.com/office/powerpoint/2010/main" val="28385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p:txBody>
      </p:sp>
      <p:sp>
        <p:nvSpPr>
          <p:cNvPr id="4" name="スライド番号プレースホルダー 3"/>
          <p:cNvSpPr>
            <a:spLocks noGrp="1"/>
          </p:cNvSpPr>
          <p:nvPr>
            <p:ph type="sldNum" sz="quarter" idx="5"/>
          </p:nvPr>
        </p:nvSpPr>
        <p:spPr/>
        <p:txBody>
          <a:bodyPr/>
          <a:lstStyle/>
          <a:p>
            <a:fld id="{E0C1A93C-5A19-4B21-A9E5-4C93458A7989}" type="slidenum">
              <a:rPr kumimoji="1" lang="ja-JP" altLang="en-US" smtClean="0"/>
              <a:t>9</a:t>
            </a:fld>
            <a:endParaRPr kumimoji="1" lang="ja-JP" altLang="en-US"/>
          </a:p>
        </p:txBody>
      </p:sp>
    </p:spTree>
    <p:extLst>
      <p:ext uri="{BB962C8B-B14F-4D97-AF65-F5344CB8AC3E}">
        <p14:creationId xmlns:p14="http://schemas.microsoft.com/office/powerpoint/2010/main" val="176000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0C1A93C-5A19-4B21-A9E5-4C93458A7989}" type="slidenum">
              <a:rPr kumimoji="1" lang="ja-JP" altLang="en-US" smtClean="0"/>
              <a:t>10</a:t>
            </a:fld>
            <a:endParaRPr kumimoji="1" lang="ja-JP" altLang="en-US"/>
          </a:p>
        </p:txBody>
      </p:sp>
    </p:spTree>
    <p:extLst>
      <p:ext uri="{BB962C8B-B14F-4D97-AF65-F5344CB8AC3E}">
        <p14:creationId xmlns:p14="http://schemas.microsoft.com/office/powerpoint/2010/main" val="1757654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B54D8E-E6C8-409F-8FB4-7F399C87AFB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endParaRPr kumimoji="1" lang="ja-JP" altLang="en-US" dirty="0"/>
          </a:p>
        </p:txBody>
      </p:sp>
      <p:sp>
        <p:nvSpPr>
          <p:cNvPr id="3" name="字幕 2">
            <a:extLst>
              <a:ext uri="{FF2B5EF4-FFF2-40B4-BE49-F238E27FC236}">
                <a16:creationId xmlns:a16="http://schemas.microsoft.com/office/drawing/2014/main" id="{6037FE5D-D107-45DF-9C11-E0296D769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35A0FC1-12AB-4808-AF73-1B03FCA389B5}"/>
              </a:ext>
            </a:extLst>
          </p:cNvPr>
          <p:cNvSpPr>
            <a:spLocks noGrp="1"/>
          </p:cNvSpPr>
          <p:nvPr>
            <p:ph type="dt" sz="half" idx="10"/>
          </p:nvPr>
        </p:nvSpPr>
        <p:spPr/>
        <p:txBody>
          <a:bodyPr/>
          <a:lstStyle/>
          <a:p>
            <a:fld id="{121095E6-D8AD-4E74-97E6-45CE6187AEA4}" type="datetime1">
              <a:rPr kumimoji="1" lang="ja-JP" altLang="en-US" smtClean="0"/>
              <a:t>2023/5/9</a:t>
            </a:fld>
            <a:endParaRPr kumimoji="1" lang="ja-JP" altLang="en-US"/>
          </a:p>
        </p:txBody>
      </p:sp>
      <p:sp>
        <p:nvSpPr>
          <p:cNvPr id="5" name="フッター プレースホルダー 4">
            <a:extLst>
              <a:ext uri="{FF2B5EF4-FFF2-40B4-BE49-F238E27FC236}">
                <a16:creationId xmlns:a16="http://schemas.microsoft.com/office/drawing/2014/main" id="{21C2BD62-91EF-4D86-9CE2-5D18F6EFF3A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E5D56C-69ED-4662-9B68-A182FD1C51CC}"/>
              </a:ext>
            </a:extLst>
          </p:cNvPr>
          <p:cNvSpPr>
            <a:spLocks noGrp="1"/>
          </p:cNvSpPr>
          <p:nvPr>
            <p:ph type="sldNum" sz="quarter" idx="12"/>
          </p:nvPr>
        </p:nvSpPr>
        <p:spPr/>
        <p:txBody>
          <a:bodyPr/>
          <a:lstStyle/>
          <a:p>
            <a:fld id="{E52712DE-EB3F-4029-B2D2-8EDE60F86491}" type="slidenum">
              <a:rPr kumimoji="1" lang="ja-JP" altLang="en-US" smtClean="0"/>
              <a:t>‹#›</a:t>
            </a:fld>
            <a:endParaRPr kumimoji="1" lang="ja-JP" altLang="en-US" dirty="0"/>
          </a:p>
        </p:txBody>
      </p:sp>
      <p:pic>
        <p:nvPicPr>
          <p:cNvPr id="7" name="図 6">
            <a:extLst>
              <a:ext uri="{FF2B5EF4-FFF2-40B4-BE49-F238E27FC236}">
                <a16:creationId xmlns:a16="http://schemas.microsoft.com/office/drawing/2014/main" id="{747F3D50-69B0-4DBF-8B3A-1F056C523282}"/>
              </a:ext>
            </a:extLst>
          </p:cNvPr>
          <p:cNvPicPr>
            <a:picLocks noChangeAspect="1"/>
          </p:cNvPicPr>
          <p:nvPr/>
        </p:nvPicPr>
        <p:blipFill>
          <a:blip r:embed="rId2"/>
          <a:stretch>
            <a:fillRect/>
          </a:stretch>
        </p:blipFill>
        <p:spPr>
          <a:xfrm>
            <a:off x="210828" y="5731655"/>
            <a:ext cx="1925723" cy="958155"/>
          </a:xfrm>
          <a:prstGeom prst="rect">
            <a:avLst/>
          </a:prstGeom>
        </p:spPr>
      </p:pic>
    </p:spTree>
    <p:extLst>
      <p:ext uri="{BB962C8B-B14F-4D97-AF65-F5344CB8AC3E}">
        <p14:creationId xmlns:p14="http://schemas.microsoft.com/office/powerpoint/2010/main" val="390803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42C986-0E64-4C65-B2C1-4B1F10F08CA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363F52D-653B-4156-8C98-320F5F74E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033857EF-BC94-4713-830F-8BCD3656E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02AA7F-4115-4340-B14B-32D577DEFB6B}"/>
              </a:ext>
            </a:extLst>
          </p:cNvPr>
          <p:cNvSpPr>
            <a:spLocks noGrp="1"/>
          </p:cNvSpPr>
          <p:nvPr>
            <p:ph type="dt" sz="half" idx="10"/>
          </p:nvPr>
        </p:nvSpPr>
        <p:spPr/>
        <p:txBody>
          <a:bodyPr/>
          <a:lstStyle/>
          <a:p>
            <a:fld id="{8954C006-D75C-4D67-817D-FDF21A382CFE}" type="datetime1">
              <a:rPr kumimoji="1" lang="ja-JP" altLang="en-US" smtClean="0"/>
              <a:t>2023/5/9</a:t>
            </a:fld>
            <a:endParaRPr kumimoji="1" lang="ja-JP" altLang="en-US"/>
          </a:p>
        </p:txBody>
      </p:sp>
      <p:sp>
        <p:nvSpPr>
          <p:cNvPr id="6" name="フッター プレースホルダー 5">
            <a:extLst>
              <a:ext uri="{FF2B5EF4-FFF2-40B4-BE49-F238E27FC236}">
                <a16:creationId xmlns:a16="http://schemas.microsoft.com/office/drawing/2014/main" id="{1828CF94-B836-4EE5-83C2-CF4017CD8C8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EC1E393-9B60-4AB5-8F5B-184CB153C9D4}"/>
              </a:ext>
            </a:extLst>
          </p:cNvPr>
          <p:cNvSpPr>
            <a:spLocks noGrp="1"/>
          </p:cNvSpPr>
          <p:nvPr>
            <p:ph type="sldNum" sz="quarter" idx="12"/>
          </p:nvPr>
        </p:nvSpPr>
        <p:spPr/>
        <p:txBody>
          <a:bodyPr/>
          <a:lstStyle/>
          <a:p>
            <a:fld id="{E52712DE-EB3F-4029-B2D2-8EDE60F86491}"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8615E02B-F6D4-4B72-AAA1-DE84FD53C14C}"/>
              </a:ext>
            </a:extLst>
          </p:cNvPr>
          <p:cNvPicPr>
            <a:picLocks noChangeAspect="1"/>
          </p:cNvPicPr>
          <p:nvPr/>
        </p:nvPicPr>
        <p:blipFill>
          <a:blip r:embed="rId2"/>
          <a:stretch>
            <a:fillRect/>
          </a:stretch>
        </p:blipFill>
        <p:spPr>
          <a:xfrm>
            <a:off x="162513" y="6385282"/>
            <a:ext cx="675687" cy="336193"/>
          </a:xfrm>
          <a:prstGeom prst="rect">
            <a:avLst/>
          </a:prstGeom>
        </p:spPr>
      </p:pic>
    </p:spTree>
    <p:extLst>
      <p:ext uri="{BB962C8B-B14F-4D97-AF65-F5344CB8AC3E}">
        <p14:creationId xmlns:p14="http://schemas.microsoft.com/office/powerpoint/2010/main" val="82702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6C5543-EA8D-4BCB-B1E7-73F346396C8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FDDE9B2-C5C1-4F0B-94F9-24B07B9D16C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E1BFA7-97C9-411F-AE33-EAEC2016E143}"/>
              </a:ext>
            </a:extLst>
          </p:cNvPr>
          <p:cNvSpPr>
            <a:spLocks noGrp="1"/>
          </p:cNvSpPr>
          <p:nvPr>
            <p:ph type="dt" sz="half" idx="10"/>
          </p:nvPr>
        </p:nvSpPr>
        <p:spPr/>
        <p:txBody>
          <a:bodyPr/>
          <a:lstStyle/>
          <a:p>
            <a:fld id="{3D730337-28FF-4B12-A302-21D9FA433A74}" type="datetime1">
              <a:rPr kumimoji="1" lang="ja-JP" altLang="en-US" smtClean="0"/>
              <a:t>2023/5/9</a:t>
            </a:fld>
            <a:endParaRPr kumimoji="1" lang="ja-JP" altLang="en-US"/>
          </a:p>
        </p:txBody>
      </p:sp>
      <p:sp>
        <p:nvSpPr>
          <p:cNvPr id="5" name="フッター プレースホルダー 4">
            <a:extLst>
              <a:ext uri="{FF2B5EF4-FFF2-40B4-BE49-F238E27FC236}">
                <a16:creationId xmlns:a16="http://schemas.microsoft.com/office/drawing/2014/main" id="{BB3B55CC-C06D-4C39-9677-CCD0C28844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C96C07-61D5-4877-91A6-E6A5BDBA3791}"/>
              </a:ext>
            </a:extLst>
          </p:cNvPr>
          <p:cNvSpPr>
            <a:spLocks noGrp="1"/>
          </p:cNvSpPr>
          <p:nvPr>
            <p:ph type="sldNum" sz="quarter" idx="12"/>
          </p:nvPr>
        </p:nvSpPr>
        <p:spPr/>
        <p:txBody>
          <a:bodyPr/>
          <a:lstStyle/>
          <a:p>
            <a:fld id="{E52712DE-EB3F-4029-B2D2-8EDE60F86491}"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45015D25-FCF9-4C8A-AA41-9417B2C5C867}"/>
              </a:ext>
            </a:extLst>
          </p:cNvPr>
          <p:cNvPicPr>
            <a:picLocks noChangeAspect="1"/>
          </p:cNvPicPr>
          <p:nvPr/>
        </p:nvPicPr>
        <p:blipFill>
          <a:blip r:embed="rId2"/>
          <a:stretch>
            <a:fillRect/>
          </a:stretch>
        </p:blipFill>
        <p:spPr>
          <a:xfrm>
            <a:off x="162513" y="6385282"/>
            <a:ext cx="675687" cy="336193"/>
          </a:xfrm>
          <a:prstGeom prst="rect">
            <a:avLst/>
          </a:prstGeom>
        </p:spPr>
      </p:pic>
    </p:spTree>
    <p:extLst>
      <p:ext uri="{BB962C8B-B14F-4D97-AF65-F5344CB8AC3E}">
        <p14:creationId xmlns:p14="http://schemas.microsoft.com/office/powerpoint/2010/main" val="331107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9765FC1-AC49-4274-921C-571473EF094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73E8911-2103-4B11-8C5E-4C84606B89F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C07964-7E2A-461E-89EE-6D2649574F26}"/>
              </a:ext>
            </a:extLst>
          </p:cNvPr>
          <p:cNvSpPr>
            <a:spLocks noGrp="1"/>
          </p:cNvSpPr>
          <p:nvPr>
            <p:ph type="dt" sz="half" idx="10"/>
          </p:nvPr>
        </p:nvSpPr>
        <p:spPr/>
        <p:txBody>
          <a:bodyPr/>
          <a:lstStyle/>
          <a:p>
            <a:fld id="{00366AEC-B982-4DF9-8BDC-E009C8702D4E}" type="datetime1">
              <a:rPr kumimoji="1" lang="ja-JP" altLang="en-US" smtClean="0"/>
              <a:t>2023/5/9</a:t>
            </a:fld>
            <a:endParaRPr kumimoji="1" lang="ja-JP" altLang="en-US"/>
          </a:p>
        </p:txBody>
      </p:sp>
      <p:sp>
        <p:nvSpPr>
          <p:cNvPr id="5" name="フッター プレースホルダー 4">
            <a:extLst>
              <a:ext uri="{FF2B5EF4-FFF2-40B4-BE49-F238E27FC236}">
                <a16:creationId xmlns:a16="http://schemas.microsoft.com/office/drawing/2014/main" id="{399BFED2-98BB-4F57-8AEC-E8373C0DC4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09DB1E-DAE8-4EFA-BB14-F0C41287FF8F}"/>
              </a:ext>
            </a:extLst>
          </p:cNvPr>
          <p:cNvSpPr>
            <a:spLocks noGrp="1"/>
          </p:cNvSpPr>
          <p:nvPr>
            <p:ph type="sldNum" sz="quarter" idx="12"/>
          </p:nvPr>
        </p:nvSpPr>
        <p:spPr/>
        <p:txBody>
          <a:bodyPr/>
          <a:lstStyle/>
          <a:p>
            <a:fld id="{E52712DE-EB3F-4029-B2D2-8EDE60F86491}"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9C5E212B-84C1-49E8-8066-189E99F6076A}"/>
              </a:ext>
            </a:extLst>
          </p:cNvPr>
          <p:cNvPicPr>
            <a:picLocks noChangeAspect="1"/>
          </p:cNvPicPr>
          <p:nvPr/>
        </p:nvPicPr>
        <p:blipFill>
          <a:blip r:embed="rId2"/>
          <a:stretch>
            <a:fillRect/>
          </a:stretch>
        </p:blipFill>
        <p:spPr>
          <a:xfrm>
            <a:off x="162513" y="6385282"/>
            <a:ext cx="675687" cy="336193"/>
          </a:xfrm>
          <a:prstGeom prst="rect">
            <a:avLst/>
          </a:prstGeom>
        </p:spPr>
      </p:pic>
    </p:spTree>
    <p:extLst>
      <p:ext uri="{BB962C8B-B14F-4D97-AF65-F5344CB8AC3E}">
        <p14:creationId xmlns:p14="http://schemas.microsoft.com/office/powerpoint/2010/main" val="320156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F6ADC0-2F60-4A8F-B58D-D3D6699FADB3}"/>
              </a:ext>
            </a:extLst>
          </p:cNvPr>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コンテンツ プレースホルダー 2">
            <a:extLst>
              <a:ext uri="{FF2B5EF4-FFF2-40B4-BE49-F238E27FC236}">
                <a16:creationId xmlns:a16="http://schemas.microsoft.com/office/drawing/2014/main" id="{059434BF-9027-40F7-AE90-BFFC701D67B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74EF1C-0C4C-442F-80F6-CA61D89106DF}"/>
              </a:ext>
            </a:extLst>
          </p:cNvPr>
          <p:cNvSpPr>
            <a:spLocks noGrp="1"/>
          </p:cNvSpPr>
          <p:nvPr>
            <p:ph type="dt" sz="half" idx="10"/>
          </p:nvPr>
        </p:nvSpPr>
        <p:spPr/>
        <p:txBody>
          <a:bodyPr/>
          <a:lstStyle/>
          <a:p>
            <a:fld id="{5BDE6498-1F43-4917-916F-72E685C48CD1}" type="datetime1">
              <a:rPr kumimoji="1" lang="ja-JP" altLang="en-US" smtClean="0"/>
              <a:t>2023/5/9</a:t>
            </a:fld>
            <a:endParaRPr kumimoji="1" lang="ja-JP" altLang="en-US"/>
          </a:p>
        </p:txBody>
      </p:sp>
      <p:sp>
        <p:nvSpPr>
          <p:cNvPr id="5" name="フッター プレースホルダー 4">
            <a:extLst>
              <a:ext uri="{FF2B5EF4-FFF2-40B4-BE49-F238E27FC236}">
                <a16:creationId xmlns:a16="http://schemas.microsoft.com/office/drawing/2014/main" id="{3305701F-EEB3-4389-B23B-D80AAD15B5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8A899D-3825-4197-B8B7-6FBE50560AB5}"/>
              </a:ext>
            </a:extLst>
          </p:cNvPr>
          <p:cNvSpPr>
            <a:spLocks noGrp="1"/>
          </p:cNvSpPr>
          <p:nvPr>
            <p:ph type="sldNum" sz="quarter" idx="12"/>
          </p:nvPr>
        </p:nvSpPr>
        <p:spPr/>
        <p:txBody>
          <a:bodyPr/>
          <a:lstStyle/>
          <a:p>
            <a:fld id="{E52712DE-EB3F-4029-B2D2-8EDE60F86491}"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46A1AFA0-168F-496D-BD22-C1AA998FA25F}"/>
              </a:ext>
            </a:extLst>
          </p:cNvPr>
          <p:cNvPicPr>
            <a:picLocks noChangeAspect="1"/>
          </p:cNvPicPr>
          <p:nvPr/>
        </p:nvPicPr>
        <p:blipFill>
          <a:blip r:embed="rId2"/>
          <a:stretch>
            <a:fillRect/>
          </a:stretch>
        </p:blipFill>
        <p:spPr>
          <a:xfrm>
            <a:off x="162513" y="6385282"/>
            <a:ext cx="675687" cy="336193"/>
          </a:xfrm>
          <a:prstGeom prst="rect">
            <a:avLst/>
          </a:prstGeom>
        </p:spPr>
      </p:pic>
    </p:spTree>
    <p:extLst>
      <p:ext uri="{BB962C8B-B14F-4D97-AF65-F5344CB8AC3E}">
        <p14:creationId xmlns:p14="http://schemas.microsoft.com/office/powerpoint/2010/main" val="370697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04CB43-70BD-4ABA-985D-04380DF447B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30CFEC-9E7A-4F33-AF21-B09E780EB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EEAE700-2495-480F-A31C-3962BB8E3197}"/>
              </a:ext>
            </a:extLst>
          </p:cNvPr>
          <p:cNvSpPr>
            <a:spLocks noGrp="1"/>
          </p:cNvSpPr>
          <p:nvPr>
            <p:ph type="dt" sz="half" idx="10"/>
          </p:nvPr>
        </p:nvSpPr>
        <p:spPr/>
        <p:txBody>
          <a:bodyPr/>
          <a:lstStyle/>
          <a:p>
            <a:fld id="{7B823444-3BF1-4C0C-8822-FFBB56D5B1B5}" type="datetime1">
              <a:rPr kumimoji="1" lang="ja-JP" altLang="en-US" smtClean="0"/>
              <a:t>2023/5/9</a:t>
            </a:fld>
            <a:endParaRPr kumimoji="1" lang="ja-JP" altLang="en-US"/>
          </a:p>
        </p:txBody>
      </p:sp>
      <p:sp>
        <p:nvSpPr>
          <p:cNvPr id="5" name="フッター プレースホルダー 4">
            <a:extLst>
              <a:ext uri="{FF2B5EF4-FFF2-40B4-BE49-F238E27FC236}">
                <a16:creationId xmlns:a16="http://schemas.microsoft.com/office/drawing/2014/main" id="{731F6E30-A59A-482E-98BD-93D3439445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5F214B-4B94-4F56-AEED-11F10E4691B1}"/>
              </a:ext>
            </a:extLst>
          </p:cNvPr>
          <p:cNvSpPr>
            <a:spLocks noGrp="1"/>
          </p:cNvSpPr>
          <p:nvPr>
            <p:ph type="sldNum" sz="quarter" idx="12"/>
          </p:nvPr>
        </p:nvSpPr>
        <p:spPr/>
        <p:txBody>
          <a:bodyPr/>
          <a:lstStyle/>
          <a:p>
            <a:fld id="{E52712DE-EB3F-4029-B2D2-8EDE60F86491}"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F00FE8EF-8D8D-4F65-BACE-287FE7D14A2D}"/>
              </a:ext>
            </a:extLst>
          </p:cNvPr>
          <p:cNvPicPr>
            <a:picLocks noChangeAspect="1"/>
          </p:cNvPicPr>
          <p:nvPr/>
        </p:nvPicPr>
        <p:blipFill>
          <a:blip r:embed="rId2"/>
          <a:stretch>
            <a:fillRect/>
          </a:stretch>
        </p:blipFill>
        <p:spPr>
          <a:xfrm>
            <a:off x="162513" y="6385282"/>
            <a:ext cx="675687" cy="336193"/>
          </a:xfrm>
          <a:prstGeom prst="rect">
            <a:avLst/>
          </a:prstGeom>
        </p:spPr>
      </p:pic>
    </p:spTree>
    <p:extLst>
      <p:ext uri="{BB962C8B-B14F-4D97-AF65-F5344CB8AC3E}">
        <p14:creationId xmlns:p14="http://schemas.microsoft.com/office/powerpoint/2010/main" val="180666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EACD1E-FA86-45BC-A9D7-DFCC0B2DD7C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D60EC5-CD67-49FE-AA0D-E6B0772C812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89AE84-0F72-494D-90DF-FC1BC524A59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F6C2D6-0F63-46B3-8924-3E2F41E4A17B}"/>
              </a:ext>
            </a:extLst>
          </p:cNvPr>
          <p:cNvSpPr>
            <a:spLocks noGrp="1"/>
          </p:cNvSpPr>
          <p:nvPr>
            <p:ph type="dt" sz="half" idx="10"/>
          </p:nvPr>
        </p:nvSpPr>
        <p:spPr/>
        <p:txBody>
          <a:bodyPr/>
          <a:lstStyle/>
          <a:p>
            <a:fld id="{8C3D607E-E33C-4B49-9053-EBBAEA16C3EE}" type="datetime1">
              <a:rPr kumimoji="1" lang="ja-JP" altLang="en-US" smtClean="0"/>
              <a:t>2023/5/9</a:t>
            </a:fld>
            <a:endParaRPr kumimoji="1" lang="ja-JP" altLang="en-US"/>
          </a:p>
        </p:txBody>
      </p:sp>
      <p:sp>
        <p:nvSpPr>
          <p:cNvPr id="6" name="フッター プレースホルダー 5">
            <a:extLst>
              <a:ext uri="{FF2B5EF4-FFF2-40B4-BE49-F238E27FC236}">
                <a16:creationId xmlns:a16="http://schemas.microsoft.com/office/drawing/2014/main" id="{7A6B9512-099C-414B-840E-583BA6D624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0E8735-74BF-445E-8E58-42EC4B27AB70}"/>
              </a:ext>
            </a:extLst>
          </p:cNvPr>
          <p:cNvSpPr>
            <a:spLocks noGrp="1"/>
          </p:cNvSpPr>
          <p:nvPr>
            <p:ph type="sldNum" sz="quarter" idx="12"/>
          </p:nvPr>
        </p:nvSpPr>
        <p:spPr/>
        <p:txBody>
          <a:bodyPr/>
          <a:lstStyle/>
          <a:p>
            <a:fld id="{E52712DE-EB3F-4029-B2D2-8EDE60F86491}"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98688A26-A5F7-4DF1-804E-D0F6E6D56AEB}"/>
              </a:ext>
            </a:extLst>
          </p:cNvPr>
          <p:cNvPicPr>
            <a:picLocks noChangeAspect="1"/>
          </p:cNvPicPr>
          <p:nvPr/>
        </p:nvPicPr>
        <p:blipFill>
          <a:blip r:embed="rId2"/>
          <a:stretch>
            <a:fillRect/>
          </a:stretch>
        </p:blipFill>
        <p:spPr>
          <a:xfrm>
            <a:off x="162513" y="6385282"/>
            <a:ext cx="675687" cy="336193"/>
          </a:xfrm>
          <a:prstGeom prst="rect">
            <a:avLst/>
          </a:prstGeom>
        </p:spPr>
      </p:pic>
    </p:spTree>
    <p:extLst>
      <p:ext uri="{BB962C8B-B14F-4D97-AF65-F5344CB8AC3E}">
        <p14:creationId xmlns:p14="http://schemas.microsoft.com/office/powerpoint/2010/main" val="313575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D05AAA-CBB2-4C2C-A3E6-9307C794BCC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62CD65-4B10-4F02-BDD4-C3A463375A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1BF77FA-A25E-435A-AA75-5B0A9DE6413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3D75D27-4730-442B-AD66-68429AF7D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121E6C1-3739-418A-A411-F01DDB37E34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A820F1B-3FA2-49E6-A273-6A278D5F00E0}"/>
              </a:ext>
            </a:extLst>
          </p:cNvPr>
          <p:cNvSpPr>
            <a:spLocks noGrp="1"/>
          </p:cNvSpPr>
          <p:nvPr>
            <p:ph type="dt" sz="half" idx="10"/>
          </p:nvPr>
        </p:nvSpPr>
        <p:spPr/>
        <p:txBody>
          <a:bodyPr/>
          <a:lstStyle/>
          <a:p>
            <a:fld id="{A6A3D21A-0243-4C57-9E63-DB5F397B7CA1}" type="datetime1">
              <a:rPr kumimoji="1" lang="ja-JP" altLang="en-US" smtClean="0"/>
              <a:t>2023/5/9</a:t>
            </a:fld>
            <a:endParaRPr kumimoji="1" lang="ja-JP" altLang="en-US"/>
          </a:p>
        </p:txBody>
      </p:sp>
      <p:sp>
        <p:nvSpPr>
          <p:cNvPr id="8" name="フッター プレースホルダー 7">
            <a:extLst>
              <a:ext uri="{FF2B5EF4-FFF2-40B4-BE49-F238E27FC236}">
                <a16:creationId xmlns:a16="http://schemas.microsoft.com/office/drawing/2014/main" id="{DA0C8857-9252-4ABB-BEB8-BF806F1FFDB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C118058-9367-4D86-852C-38338385455B}"/>
              </a:ext>
            </a:extLst>
          </p:cNvPr>
          <p:cNvSpPr>
            <a:spLocks noGrp="1"/>
          </p:cNvSpPr>
          <p:nvPr>
            <p:ph type="sldNum" sz="quarter" idx="12"/>
          </p:nvPr>
        </p:nvSpPr>
        <p:spPr/>
        <p:txBody>
          <a:bodyPr/>
          <a:lstStyle/>
          <a:p>
            <a:fld id="{E52712DE-EB3F-4029-B2D2-8EDE60F86491}" type="slidenum">
              <a:rPr kumimoji="1" lang="ja-JP" altLang="en-US" smtClean="0"/>
              <a:t>‹#›</a:t>
            </a:fld>
            <a:endParaRPr kumimoji="1" lang="ja-JP" altLang="en-US"/>
          </a:p>
        </p:txBody>
      </p:sp>
      <p:pic>
        <p:nvPicPr>
          <p:cNvPr id="10" name="図 9">
            <a:extLst>
              <a:ext uri="{FF2B5EF4-FFF2-40B4-BE49-F238E27FC236}">
                <a16:creationId xmlns:a16="http://schemas.microsoft.com/office/drawing/2014/main" id="{C5783A77-D7BE-4A4E-AFEF-30106B34417A}"/>
              </a:ext>
            </a:extLst>
          </p:cNvPr>
          <p:cNvPicPr>
            <a:picLocks noChangeAspect="1"/>
          </p:cNvPicPr>
          <p:nvPr/>
        </p:nvPicPr>
        <p:blipFill>
          <a:blip r:embed="rId2"/>
          <a:stretch>
            <a:fillRect/>
          </a:stretch>
        </p:blipFill>
        <p:spPr>
          <a:xfrm>
            <a:off x="162513" y="6385282"/>
            <a:ext cx="675687" cy="336193"/>
          </a:xfrm>
          <a:prstGeom prst="rect">
            <a:avLst/>
          </a:prstGeom>
        </p:spPr>
      </p:pic>
    </p:spTree>
    <p:extLst>
      <p:ext uri="{BB962C8B-B14F-4D97-AF65-F5344CB8AC3E}">
        <p14:creationId xmlns:p14="http://schemas.microsoft.com/office/powerpoint/2010/main" val="370497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B2034-E993-4F53-96E8-032761777DC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ADC4DF7-A71A-4CEB-AE5C-61E3EF916F32}"/>
              </a:ext>
            </a:extLst>
          </p:cNvPr>
          <p:cNvSpPr>
            <a:spLocks noGrp="1"/>
          </p:cNvSpPr>
          <p:nvPr>
            <p:ph type="dt" sz="half" idx="10"/>
          </p:nvPr>
        </p:nvSpPr>
        <p:spPr/>
        <p:txBody>
          <a:bodyPr/>
          <a:lstStyle/>
          <a:p>
            <a:fld id="{A5EF4D04-69E0-4240-A843-A413ACF9A2BB}" type="datetime1">
              <a:rPr kumimoji="1" lang="ja-JP" altLang="en-US" smtClean="0"/>
              <a:t>2023/5/9</a:t>
            </a:fld>
            <a:endParaRPr kumimoji="1" lang="ja-JP" altLang="en-US"/>
          </a:p>
        </p:txBody>
      </p:sp>
      <p:sp>
        <p:nvSpPr>
          <p:cNvPr id="4" name="フッター プレースホルダー 3">
            <a:extLst>
              <a:ext uri="{FF2B5EF4-FFF2-40B4-BE49-F238E27FC236}">
                <a16:creationId xmlns:a16="http://schemas.microsoft.com/office/drawing/2014/main" id="{4E4DABA8-6BBD-4EF1-8912-FE2EEB3F12D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876B63-E806-4144-8237-A2AE632DC8F7}"/>
              </a:ext>
            </a:extLst>
          </p:cNvPr>
          <p:cNvSpPr>
            <a:spLocks noGrp="1"/>
          </p:cNvSpPr>
          <p:nvPr>
            <p:ph type="sldNum" sz="quarter" idx="12"/>
          </p:nvPr>
        </p:nvSpPr>
        <p:spPr/>
        <p:txBody>
          <a:bodyPr/>
          <a:lstStyle/>
          <a:p>
            <a:fld id="{E52712DE-EB3F-4029-B2D2-8EDE60F86491}" type="slidenum">
              <a:rPr kumimoji="1" lang="ja-JP" altLang="en-US" smtClean="0"/>
              <a:t>‹#›</a:t>
            </a:fld>
            <a:endParaRPr kumimoji="1" lang="ja-JP" altLang="en-US"/>
          </a:p>
        </p:txBody>
      </p:sp>
      <p:pic>
        <p:nvPicPr>
          <p:cNvPr id="6" name="図 5">
            <a:extLst>
              <a:ext uri="{FF2B5EF4-FFF2-40B4-BE49-F238E27FC236}">
                <a16:creationId xmlns:a16="http://schemas.microsoft.com/office/drawing/2014/main" id="{CD2EB239-107D-49C6-8368-D4252642CADE}"/>
              </a:ext>
            </a:extLst>
          </p:cNvPr>
          <p:cNvPicPr>
            <a:picLocks noChangeAspect="1"/>
          </p:cNvPicPr>
          <p:nvPr/>
        </p:nvPicPr>
        <p:blipFill>
          <a:blip r:embed="rId2"/>
          <a:stretch>
            <a:fillRect/>
          </a:stretch>
        </p:blipFill>
        <p:spPr>
          <a:xfrm>
            <a:off x="162513" y="6385282"/>
            <a:ext cx="675687" cy="336193"/>
          </a:xfrm>
          <a:prstGeom prst="rect">
            <a:avLst/>
          </a:prstGeom>
        </p:spPr>
      </p:pic>
    </p:spTree>
    <p:extLst>
      <p:ext uri="{BB962C8B-B14F-4D97-AF65-F5344CB8AC3E}">
        <p14:creationId xmlns:p14="http://schemas.microsoft.com/office/powerpoint/2010/main" val="238945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55753D8-5239-4AFE-B77D-E2DEB9256840}"/>
              </a:ext>
            </a:extLst>
          </p:cNvPr>
          <p:cNvSpPr>
            <a:spLocks noGrp="1"/>
          </p:cNvSpPr>
          <p:nvPr>
            <p:ph type="dt" sz="half" idx="10"/>
          </p:nvPr>
        </p:nvSpPr>
        <p:spPr/>
        <p:txBody>
          <a:bodyPr/>
          <a:lstStyle/>
          <a:p>
            <a:fld id="{64CAF5EF-7908-49DF-8912-CA81B09EF4DE}" type="datetime1">
              <a:rPr kumimoji="1" lang="ja-JP" altLang="en-US" smtClean="0"/>
              <a:t>2023/5/9</a:t>
            </a:fld>
            <a:endParaRPr kumimoji="1" lang="ja-JP" altLang="en-US"/>
          </a:p>
        </p:txBody>
      </p:sp>
      <p:sp>
        <p:nvSpPr>
          <p:cNvPr id="3" name="フッター プレースホルダー 2">
            <a:extLst>
              <a:ext uri="{FF2B5EF4-FFF2-40B4-BE49-F238E27FC236}">
                <a16:creationId xmlns:a16="http://schemas.microsoft.com/office/drawing/2014/main" id="{38174375-FAC4-46DC-8AFF-F74626C0BF8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1D5695-25C8-4AC1-8D8B-80B95223A063}"/>
              </a:ext>
            </a:extLst>
          </p:cNvPr>
          <p:cNvSpPr>
            <a:spLocks noGrp="1"/>
          </p:cNvSpPr>
          <p:nvPr>
            <p:ph type="sldNum" sz="quarter" idx="12"/>
          </p:nvPr>
        </p:nvSpPr>
        <p:spPr/>
        <p:txBody>
          <a:bodyPr/>
          <a:lstStyle/>
          <a:p>
            <a:fld id="{E52712DE-EB3F-4029-B2D2-8EDE60F86491}" type="slidenum">
              <a:rPr kumimoji="1" lang="ja-JP" altLang="en-US" smtClean="0"/>
              <a:t>‹#›</a:t>
            </a:fld>
            <a:endParaRPr kumimoji="1" lang="ja-JP" altLang="en-US"/>
          </a:p>
        </p:txBody>
      </p:sp>
    </p:spTree>
    <p:extLst>
      <p:ext uri="{BB962C8B-B14F-4D97-AF65-F5344CB8AC3E}">
        <p14:creationId xmlns:p14="http://schemas.microsoft.com/office/powerpoint/2010/main" val="186739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FB58ED0C-83B0-46A2-BAA6-E376422DBB4A}"/>
              </a:ext>
            </a:extLst>
          </p:cNvPr>
          <p:cNvSpPr>
            <a:spLocks noGrp="1"/>
          </p:cNvSpPr>
          <p:nvPr>
            <p:ph type="dt" sz="half" idx="10"/>
          </p:nvPr>
        </p:nvSpPr>
        <p:spPr/>
        <p:txBody>
          <a:bodyPr/>
          <a:lstStyle/>
          <a:p>
            <a:fld id="{05BE48D3-8660-491F-A245-CE4EE7C0F607}" type="datetime1">
              <a:rPr kumimoji="1" lang="ja-JP" altLang="en-US" smtClean="0"/>
              <a:t>2023/5/9</a:t>
            </a:fld>
            <a:endParaRPr kumimoji="1" lang="ja-JP" altLang="en-US"/>
          </a:p>
        </p:txBody>
      </p:sp>
      <p:sp>
        <p:nvSpPr>
          <p:cNvPr id="4" name="フッター プレースホルダー 3">
            <a:extLst>
              <a:ext uri="{FF2B5EF4-FFF2-40B4-BE49-F238E27FC236}">
                <a16:creationId xmlns:a16="http://schemas.microsoft.com/office/drawing/2014/main" id="{06E0DA52-8F26-4612-8EDD-623DD0396F2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04B2CF2-6B09-4AA6-B126-507CED2C50D3}"/>
              </a:ext>
            </a:extLst>
          </p:cNvPr>
          <p:cNvSpPr>
            <a:spLocks noGrp="1"/>
          </p:cNvSpPr>
          <p:nvPr>
            <p:ph type="sldNum" sz="quarter" idx="12"/>
          </p:nvPr>
        </p:nvSpPr>
        <p:spPr/>
        <p:txBody>
          <a:bodyPr/>
          <a:lstStyle/>
          <a:p>
            <a:fld id="{474331C5-53CC-4583-BF60-28546B8E315F}" type="slidenum">
              <a:rPr kumimoji="1" lang="ja-JP" altLang="en-US" smtClean="0"/>
              <a:t>‹#›</a:t>
            </a:fld>
            <a:endParaRPr kumimoji="1" lang="ja-JP" altLang="en-US"/>
          </a:p>
        </p:txBody>
      </p:sp>
      <p:pic>
        <p:nvPicPr>
          <p:cNvPr id="6" name="図 5">
            <a:extLst>
              <a:ext uri="{FF2B5EF4-FFF2-40B4-BE49-F238E27FC236}">
                <a16:creationId xmlns:a16="http://schemas.microsoft.com/office/drawing/2014/main" id="{23E43B04-435D-4F82-B56E-731C7993C023}"/>
              </a:ext>
            </a:extLst>
          </p:cNvPr>
          <p:cNvPicPr>
            <a:picLocks noChangeAspect="1"/>
          </p:cNvPicPr>
          <p:nvPr/>
        </p:nvPicPr>
        <p:blipFill>
          <a:blip r:embed="rId2"/>
          <a:stretch>
            <a:fillRect/>
          </a:stretch>
        </p:blipFill>
        <p:spPr>
          <a:xfrm>
            <a:off x="4250849" y="2580284"/>
            <a:ext cx="3411534" cy="1697431"/>
          </a:xfrm>
          <a:prstGeom prst="rect">
            <a:avLst/>
          </a:prstGeom>
        </p:spPr>
      </p:pic>
    </p:spTree>
    <p:extLst>
      <p:ext uri="{BB962C8B-B14F-4D97-AF65-F5344CB8AC3E}">
        <p14:creationId xmlns:p14="http://schemas.microsoft.com/office/powerpoint/2010/main" val="214040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734D7A-96E9-44A9-8E23-D5474CB513D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D28A39F-4D45-4934-801E-3BC031E833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5F0F45-6812-4178-AFAA-F23B75011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766C84F-6FE9-4D90-A7C5-9CF4DA28488F}"/>
              </a:ext>
            </a:extLst>
          </p:cNvPr>
          <p:cNvSpPr>
            <a:spLocks noGrp="1"/>
          </p:cNvSpPr>
          <p:nvPr>
            <p:ph type="dt" sz="half" idx="10"/>
          </p:nvPr>
        </p:nvSpPr>
        <p:spPr/>
        <p:txBody>
          <a:bodyPr/>
          <a:lstStyle/>
          <a:p>
            <a:fld id="{7716D22B-C12A-4671-829B-9DCED7AFA4F0}" type="datetime1">
              <a:rPr kumimoji="1" lang="ja-JP" altLang="en-US" smtClean="0"/>
              <a:t>2023/5/9</a:t>
            </a:fld>
            <a:endParaRPr kumimoji="1" lang="ja-JP" altLang="en-US"/>
          </a:p>
        </p:txBody>
      </p:sp>
      <p:sp>
        <p:nvSpPr>
          <p:cNvPr id="6" name="フッター プレースホルダー 5">
            <a:extLst>
              <a:ext uri="{FF2B5EF4-FFF2-40B4-BE49-F238E27FC236}">
                <a16:creationId xmlns:a16="http://schemas.microsoft.com/office/drawing/2014/main" id="{5FBC56EE-D215-43EC-933F-36BF6AB1FE8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167F48-15EB-4A75-8F84-9E7C34CAE426}"/>
              </a:ext>
            </a:extLst>
          </p:cNvPr>
          <p:cNvSpPr>
            <a:spLocks noGrp="1"/>
          </p:cNvSpPr>
          <p:nvPr>
            <p:ph type="sldNum" sz="quarter" idx="12"/>
          </p:nvPr>
        </p:nvSpPr>
        <p:spPr/>
        <p:txBody>
          <a:bodyPr/>
          <a:lstStyle/>
          <a:p>
            <a:fld id="{E52712DE-EB3F-4029-B2D2-8EDE60F86491}"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09F1E035-79EF-46C3-9B74-865CCDB92B1B}"/>
              </a:ext>
            </a:extLst>
          </p:cNvPr>
          <p:cNvPicPr>
            <a:picLocks noChangeAspect="1"/>
          </p:cNvPicPr>
          <p:nvPr/>
        </p:nvPicPr>
        <p:blipFill>
          <a:blip r:embed="rId2"/>
          <a:stretch>
            <a:fillRect/>
          </a:stretch>
        </p:blipFill>
        <p:spPr>
          <a:xfrm>
            <a:off x="162513" y="6385282"/>
            <a:ext cx="675687" cy="336193"/>
          </a:xfrm>
          <a:prstGeom prst="rect">
            <a:avLst/>
          </a:prstGeom>
        </p:spPr>
      </p:pic>
    </p:spTree>
    <p:extLst>
      <p:ext uri="{BB962C8B-B14F-4D97-AF65-F5344CB8AC3E}">
        <p14:creationId xmlns:p14="http://schemas.microsoft.com/office/powerpoint/2010/main" val="273389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1F679DE-2A72-47E3-AFAE-48A642047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DE79F1-93D6-4BAA-AF6B-63B707167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77B881-5FA2-4E01-B6F2-504BD868E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E2EE4-4B1E-4FAD-8E54-0FF65436E429}" type="datetime1">
              <a:rPr kumimoji="1" lang="ja-JP" altLang="en-US" smtClean="0"/>
              <a:t>2023/5/9</a:t>
            </a:fld>
            <a:endParaRPr kumimoji="1" lang="ja-JP" altLang="en-US"/>
          </a:p>
        </p:txBody>
      </p:sp>
      <p:sp>
        <p:nvSpPr>
          <p:cNvPr id="5" name="フッター プレースホルダー 4">
            <a:extLst>
              <a:ext uri="{FF2B5EF4-FFF2-40B4-BE49-F238E27FC236}">
                <a16:creationId xmlns:a16="http://schemas.microsoft.com/office/drawing/2014/main" id="{CEF6E9A7-6DE3-4EA6-BCD3-F182BFBF7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30BF5EB-BC82-44DE-A45A-C253BFFA21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712DE-EB3F-4029-B2D2-8EDE60F86491}" type="slidenum">
              <a:rPr kumimoji="1" lang="ja-JP" altLang="en-US" smtClean="0"/>
              <a:t>‹#›</a:t>
            </a:fld>
            <a:endParaRPr kumimoji="1" lang="ja-JP" altLang="en-US"/>
          </a:p>
        </p:txBody>
      </p:sp>
    </p:spTree>
    <p:extLst>
      <p:ext uri="{BB962C8B-B14F-4D97-AF65-F5344CB8AC3E}">
        <p14:creationId xmlns:p14="http://schemas.microsoft.com/office/powerpoint/2010/main" val="39829733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70.png"/><Relationship Id="rId12"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2.xml"/><Relationship Id="rId11" Type="http://schemas.openxmlformats.org/officeDocument/2006/relationships/image" Target="../media/image3.emf"/><Relationship Id="rId10" Type="http://schemas.openxmlformats.org/officeDocument/2006/relationships/image" Target="../media/image2.emf"/><Relationship Id="rId4" Type="http://schemas.openxmlformats.org/officeDocument/2006/relationships/image" Target="../media/image16.png"/><Relationship Id="rId9" Type="http://schemas.openxmlformats.org/officeDocument/2006/relationships/image" Target="../media/image19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7.png"/><Relationship Id="rId3" Type="http://schemas.openxmlformats.org/officeDocument/2006/relationships/notesSlide" Target="../notesSlides/notesSlide10.xml"/><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3.png"/><Relationship Id="rId11" Type="http://schemas.openxmlformats.org/officeDocument/2006/relationships/image" Target="../media/image4.emf"/><Relationship Id="rId10" Type="http://schemas.openxmlformats.org/officeDocument/2006/relationships/image" Target="../media/image3.emf"/><Relationship Id="rId9" Type="http://schemas.openxmlformats.org/officeDocument/2006/relationships/image" Target="../media/image2.emf"/><Relationship Id="rId14" Type="http://schemas.openxmlformats.org/officeDocument/2006/relationships/image" Target="../media/image16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image" Target="../media/image35.png"/><Relationship Id="rId7" Type="http://schemas.openxmlformats.org/officeDocument/2006/relationships/image" Target="../media/image32.png"/><Relationship Id="rId12"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4.emf"/><Relationship Id="rId9"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0447FE-12F9-452C-AA71-6C23A4372571}"/>
              </a:ext>
            </a:extLst>
          </p:cNvPr>
          <p:cNvSpPr>
            <a:spLocks noGrp="1"/>
          </p:cNvSpPr>
          <p:nvPr>
            <p:ph type="ctrTitle"/>
          </p:nvPr>
        </p:nvSpPr>
        <p:spPr/>
        <p:txBody>
          <a:bodyPr>
            <a:normAutofit/>
          </a:bodyPr>
          <a:lstStyle/>
          <a:p>
            <a:r>
              <a:rPr kumimoji="1" lang="en-US" altLang="ja-JP" sz="4400" b="1" dirty="0"/>
              <a:t>Probe Interest</a:t>
            </a:r>
            <a:r>
              <a:rPr kumimoji="1" lang="ja-JP" altLang="en-US" sz="4400" b="1" dirty="0"/>
              <a:t>を用いた</a:t>
            </a:r>
            <a:br>
              <a:rPr kumimoji="1" lang="en-US" altLang="ja-JP" sz="4400" b="1" dirty="0"/>
            </a:br>
            <a:r>
              <a:rPr kumimoji="1" lang="en-US" altLang="ja-JP" sz="4400" b="1" dirty="0"/>
              <a:t>NDN</a:t>
            </a:r>
            <a:r>
              <a:rPr kumimoji="1" lang="ja-JP" altLang="en-US" sz="4400" b="1" dirty="0"/>
              <a:t>におけるロス検知手法</a:t>
            </a:r>
            <a:r>
              <a:rPr lang="ja-JP" altLang="en-US" sz="4400" b="1" dirty="0"/>
              <a:t>の検討</a:t>
            </a:r>
            <a:endParaRPr kumimoji="1" lang="ja-JP" altLang="en-US" sz="4400" b="1" dirty="0"/>
          </a:p>
        </p:txBody>
      </p:sp>
      <p:sp>
        <p:nvSpPr>
          <p:cNvPr id="3" name="字幕 2">
            <a:extLst>
              <a:ext uri="{FF2B5EF4-FFF2-40B4-BE49-F238E27FC236}">
                <a16:creationId xmlns:a16="http://schemas.microsoft.com/office/drawing/2014/main" id="{E7D88646-225C-4D65-8A9B-CBE43468107C}"/>
              </a:ext>
            </a:extLst>
          </p:cNvPr>
          <p:cNvSpPr>
            <a:spLocks noGrp="1"/>
          </p:cNvSpPr>
          <p:nvPr>
            <p:ph type="subTitle" idx="1"/>
          </p:nvPr>
        </p:nvSpPr>
        <p:spPr/>
        <p:txBody>
          <a:bodyPr>
            <a:normAutofit/>
          </a:bodyPr>
          <a:lstStyle/>
          <a:p>
            <a:r>
              <a:rPr lang="ja-JP" altLang="en-US" dirty="0"/>
              <a:t>◎</a:t>
            </a:r>
            <a:r>
              <a:rPr lang="ja-JP" altLang="en-US" b="1" u="sng" dirty="0"/>
              <a:t>植田一暁</a:t>
            </a:r>
            <a:r>
              <a:rPr lang="ja-JP" altLang="en-US" dirty="0"/>
              <a:t>、</a:t>
            </a:r>
            <a:r>
              <a:rPr lang="zh-CN" altLang="en-US" dirty="0"/>
              <a:t>加藤 尭彦、佐々木 力、田上 敦士</a:t>
            </a:r>
            <a:endParaRPr lang="en-US" altLang="ja-JP" dirty="0"/>
          </a:p>
          <a:p>
            <a:r>
              <a:rPr lang="en-US" altLang="ja-JP" dirty="0"/>
              <a:t>KDDI</a:t>
            </a:r>
            <a:r>
              <a:rPr lang="ja-JP" altLang="en-US" dirty="0"/>
              <a:t>総合研究所</a:t>
            </a:r>
            <a:endParaRPr lang="en-US" altLang="ja-JP" dirty="0"/>
          </a:p>
          <a:p>
            <a:r>
              <a:rPr kumimoji="1" lang="en-US" altLang="ja-JP" dirty="0"/>
              <a:t>ICN</a:t>
            </a:r>
            <a:r>
              <a:rPr kumimoji="1" lang="ja-JP" altLang="en-US" dirty="0"/>
              <a:t>研究会</a:t>
            </a:r>
            <a:endParaRPr kumimoji="1" lang="en-US" altLang="ja-JP" dirty="0"/>
          </a:p>
        </p:txBody>
      </p:sp>
      <p:sp>
        <p:nvSpPr>
          <p:cNvPr id="5" name="テキスト ボックス 4">
            <a:extLst>
              <a:ext uri="{FF2B5EF4-FFF2-40B4-BE49-F238E27FC236}">
                <a16:creationId xmlns:a16="http://schemas.microsoft.com/office/drawing/2014/main" id="{B6B4948E-639F-5113-1EFB-23A2EDE65D27}"/>
              </a:ext>
            </a:extLst>
          </p:cNvPr>
          <p:cNvSpPr txBox="1"/>
          <p:nvPr/>
        </p:nvSpPr>
        <p:spPr>
          <a:xfrm>
            <a:off x="2372608" y="6237762"/>
            <a:ext cx="8295392" cy="461665"/>
          </a:xfrm>
          <a:prstGeom prst="rect">
            <a:avLst/>
          </a:prstGeom>
          <a:noFill/>
        </p:spPr>
        <p:txBody>
          <a:bodyPr wrap="square">
            <a:spAutoFit/>
          </a:bodyPr>
          <a:lstStyle/>
          <a:p>
            <a:r>
              <a:rPr lang="en-US" altLang="ja-JP" sz="1200" b="0" i="0" dirty="0">
                <a:solidFill>
                  <a:srgbClr val="222222"/>
                </a:solidFill>
                <a:effectLst/>
                <a:latin typeface="Times New Roman" panose="02020603050405020304" pitchFamily="18" charset="0"/>
                <a:cs typeface="Times New Roman" panose="02020603050405020304" pitchFamily="18" charset="0"/>
              </a:rPr>
              <a:t>Ueda, Kazuaki, et al. "Revisiting Loss Detection in NDN: Detecting Spurious Timeout using Probe Interest." </a:t>
            </a:r>
            <a:r>
              <a:rPr lang="en-US" altLang="ja-JP" sz="1200" b="0" i="1" dirty="0">
                <a:solidFill>
                  <a:srgbClr val="222222"/>
                </a:solidFill>
                <a:effectLst/>
                <a:latin typeface="Times New Roman" panose="02020603050405020304" pitchFamily="18" charset="0"/>
                <a:cs typeface="Times New Roman" panose="02020603050405020304" pitchFamily="18" charset="0"/>
              </a:rPr>
              <a:t>GLOBECOM 2022-2022 IEEE Global Communications Conference</a:t>
            </a:r>
            <a:r>
              <a:rPr lang="en-US" altLang="ja-JP" sz="1200" b="0" i="0" dirty="0">
                <a:solidFill>
                  <a:srgbClr val="222222"/>
                </a:solidFill>
                <a:effectLst/>
                <a:latin typeface="Times New Roman" panose="02020603050405020304" pitchFamily="18" charset="0"/>
                <a:cs typeface="Times New Roman" panose="02020603050405020304" pitchFamily="18" charset="0"/>
              </a:rPr>
              <a:t>. IEEE, 2022.</a:t>
            </a:r>
            <a:endParaRPr lang="ja-JP"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524565"/>
      </p:ext>
    </p:extLst>
  </p:cSld>
  <p:clrMapOvr>
    <a:masterClrMapping/>
  </p:clrMapOvr>
  <mc:AlternateContent xmlns:mc="http://schemas.openxmlformats.org/markup-compatibility/2006" xmlns:p14="http://schemas.microsoft.com/office/powerpoint/2010/main">
    <mc:Choice Requires="p14">
      <p:transition spd="slow" p14:dur="2000" advTm="11413"/>
    </mc:Choice>
    <mc:Fallback xmlns="">
      <p:transition spd="slow" advTm="114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矢印コネクタ 3">
            <a:extLst>
              <a:ext uri="{FF2B5EF4-FFF2-40B4-BE49-F238E27FC236}">
                <a16:creationId xmlns:a16="http://schemas.microsoft.com/office/drawing/2014/main" id="{D900C7F3-AD77-F0FD-9AB2-2D8A7A14C2BC}"/>
              </a:ext>
            </a:extLst>
          </p:cNvPr>
          <p:cNvCxnSpPr/>
          <p:nvPr/>
        </p:nvCxnSpPr>
        <p:spPr>
          <a:xfrm>
            <a:off x="3643470" y="5780611"/>
            <a:ext cx="2396721" cy="24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17C3F402-A4D9-BD90-F5DF-D468438711BA}"/>
              </a:ext>
            </a:extLst>
          </p:cNvPr>
          <p:cNvSpPr>
            <a:spLocks noGrp="1"/>
          </p:cNvSpPr>
          <p:nvPr>
            <p:ph type="title"/>
          </p:nvPr>
        </p:nvSpPr>
        <p:spPr/>
        <p:txBody>
          <a:bodyPr/>
          <a:lstStyle/>
          <a:p>
            <a:r>
              <a:rPr lang="en-US" altLang="ja-JP" b="1" dirty="0">
                <a:solidFill>
                  <a:srgbClr val="FF0000"/>
                </a:solidFill>
              </a:rPr>
              <a:t>In-network cache</a:t>
            </a:r>
            <a:r>
              <a:rPr lang="ja-JP" altLang="en-US" b="1" dirty="0">
                <a:solidFill>
                  <a:srgbClr val="FF0000"/>
                </a:solidFill>
              </a:rPr>
              <a:t>による</a:t>
            </a:r>
            <a:r>
              <a:rPr lang="en-US" altLang="ja-JP" b="1" dirty="0">
                <a:solidFill>
                  <a:srgbClr val="FF0000"/>
                </a:solidFill>
              </a:rPr>
              <a:t>STO</a:t>
            </a:r>
            <a:r>
              <a:rPr lang="ja-JP" altLang="en-US" b="1" dirty="0">
                <a:solidFill>
                  <a:srgbClr val="FF0000"/>
                </a:solidFill>
              </a:rPr>
              <a:t>の発生</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D7775A6-90F3-1A83-BF4C-9A704DE4507C}"/>
                  </a:ext>
                </a:extLst>
              </p:cNvPr>
              <p:cNvSpPr>
                <a:spLocks noGrp="1"/>
              </p:cNvSpPr>
              <p:nvPr>
                <p:ph idx="1"/>
              </p:nvPr>
            </p:nvSpPr>
            <p:spPr>
              <a:xfrm>
                <a:off x="838200" y="1825625"/>
                <a:ext cx="10515600" cy="1711867"/>
              </a:xfrm>
            </p:spPr>
            <p:txBody>
              <a:bodyPr>
                <a:normAutofit/>
              </a:bodyPr>
              <a:lstStyle/>
              <a:p>
                <a:pPr marL="0" indent="0">
                  <a:buNone/>
                </a:pPr>
                <a:r>
                  <a:rPr lang="ja-JP" altLang="en-US" dirty="0"/>
                  <a:t>例</a:t>
                </a:r>
                <a:r>
                  <a:rPr lang="en-US" altLang="ja-JP" dirty="0"/>
                  <a:t>: </a:t>
                </a:r>
                <a:r>
                  <a:rPr lang="ja-JP" altLang="en-US" dirty="0"/>
                  <a:t>部分的なキャッシュによる</a:t>
                </a:r>
                <a:r>
                  <a:rPr lang="en-US" altLang="ja-JP" dirty="0"/>
                  <a:t>STO</a:t>
                </a:r>
              </a:p>
              <a:p>
                <a:pPr lvl="1"/>
                <a:r>
                  <a:rPr lang="ja-JP" altLang="en-US" dirty="0"/>
                  <a:t>最初の</a:t>
                </a:r>
                <a14:m>
                  <m:oMath xmlns:m="http://schemas.openxmlformats.org/officeDocument/2006/math">
                    <m:r>
                      <a:rPr lang="en-US" altLang="ja-JP" i="1" dirty="0" smtClean="0">
                        <a:latin typeface="Cambria Math" panose="02040503050406030204" pitchFamily="18" charset="0"/>
                      </a:rPr>
                      <m:t>𝑁</m:t>
                    </m:r>
                  </m:oMath>
                </a14:m>
                <a:r>
                  <a:rPr lang="ja-JP" altLang="en-US" dirty="0"/>
                  <a:t> </a:t>
                </a:r>
                <a:r>
                  <a:rPr lang="en-US" altLang="ja-JP" dirty="0"/>
                  <a:t>Data</a:t>
                </a:r>
                <a:r>
                  <a:rPr lang="ja-JP" altLang="en-US" dirty="0"/>
                  <a:t>はルータがキャッシュ </a:t>
                </a:r>
                <a:r>
                  <a:rPr lang="en-US" altLang="ja-JP" dirty="0"/>
                  <a:t>(RTT: </a:t>
                </a:r>
                <a14:m>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𝑡</m:t>
                        </m:r>
                      </m:e>
                      <m:sub>
                        <m:r>
                          <a:rPr lang="en-US" altLang="ja-JP" b="0" i="1" dirty="0" smtClean="0">
                            <a:latin typeface="Cambria Math" panose="02040503050406030204" pitchFamily="18" charset="0"/>
                          </a:rPr>
                          <m:t>1</m:t>
                        </m:r>
                      </m:sub>
                    </m:sSub>
                  </m:oMath>
                </a14:m>
                <a:r>
                  <a:rPr lang="en-US" altLang="ja-JP" dirty="0"/>
                  <a:t>)</a:t>
                </a:r>
              </a:p>
              <a:p>
                <a:pPr lvl="1"/>
                <a:r>
                  <a:rPr lang="ja-JP" altLang="en-US" dirty="0"/>
                  <a:t>残りの</a:t>
                </a:r>
                <a:r>
                  <a:rPr lang="en-US" altLang="ja-JP" dirty="0"/>
                  <a:t>Data</a:t>
                </a:r>
                <a:r>
                  <a:rPr lang="ja-JP" altLang="en-US" dirty="0"/>
                  <a:t>は</a:t>
                </a:r>
                <a:r>
                  <a:rPr lang="en-US" altLang="ja-JP" dirty="0"/>
                  <a:t>producer</a:t>
                </a:r>
                <a:r>
                  <a:rPr lang="ja-JP" altLang="en-US" dirty="0"/>
                  <a:t>が配信 </a:t>
                </a:r>
                <a:r>
                  <a:rPr lang="en-US" altLang="ja-JP" dirty="0"/>
                  <a:t>(RTT: </a:t>
                </a:r>
                <a14:m>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𝑡</m:t>
                        </m:r>
                      </m:e>
                      <m:sub>
                        <m:r>
                          <a:rPr lang="en-US" altLang="ja-JP" b="0" i="1" dirty="0" smtClean="0">
                            <a:latin typeface="Cambria Math" panose="02040503050406030204" pitchFamily="18" charset="0"/>
                          </a:rPr>
                          <m:t>2</m:t>
                        </m:r>
                      </m:sub>
                    </m:sSub>
                  </m:oMath>
                </a14:m>
                <a:r>
                  <a:rPr lang="en-US" altLang="ja-JP" dirty="0"/>
                  <a:t>)</a:t>
                </a:r>
              </a:p>
              <a:p>
                <a:pPr lvl="1"/>
                <a14:m>
                  <m:oMath xmlns:m="http://schemas.openxmlformats.org/officeDocument/2006/math">
                    <m:r>
                      <a:rPr lang="en-US" altLang="ja-JP" i="1" dirty="0" smtClean="0">
                        <a:latin typeface="Cambria Math" panose="02040503050406030204" pitchFamily="18" charset="0"/>
                      </a:rPr>
                      <m:t>𝑁</m:t>
                    </m:r>
                    <m:r>
                      <a:rPr lang="en-US" altLang="ja-JP" b="0" i="1" dirty="0" smtClean="0">
                        <a:latin typeface="Cambria Math" panose="02040503050406030204" pitchFamily="18" charset="0"/>
                      </a:rPr>
                      <m:t>+1</m:t>
                    </m:r>
                  </m:oMath>
                </a14:m>
                <a:r>
                  <a:rPr kumimoji="1" lang="en-US" altLang="ja-JP" dirty="0"/>
                  <a:t> Data</a:t>
                </a:r>
                <a:r>
                  <a:rPr kumimoji="1" lang="ja-JP" altLang="en-US" dirty="0"/>
                  <a:t>の</a:t>
                </a:r>
                <a:r>
                  <a:rPr kumimoji="1" lang="en-US" altLang="ja-JP" dirty="0"/>
                  <a:t>RTT (</a:t>
                </a:r>
                <a14:m>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𝑡</m:t>
                        </m:r>
                      </m:e>
                      <m:sub>
                        <m:r>
                          <a:rPr lang="en-US" altLang="ja-JP" b="0" i="1" dirty="0" smtClean="0">
                            <a:latin typeface="Cambria Math" panose="02040503050406030204" pitchFamily="18" charset="0"/>
                          </a:rPr>
                          <m:t>2</m:t>
                        </m:r>
                      </m:sub>
                    </m:sSub>
                  </m:oMath>
                </a14:m>
                <a:r>
                  <a:rPr kumimoji="1" lang="en-US" altLang="ja-JP" dirty="0"/>
                  <a:t>)</a:t>
                </a:r>
                <a:r>
                  <a:rPr lang="ja-JP" altLang="en-US" dirty="0"/>
                  <a:t>はそれまでの</a:t>
                </a:r>
                <a:r>
                  <a:rPr kumimoji="1" lang="en-US" altLang="ja-JP" dirty="0"/>
                  <a:t>RTO (</a:t>
                </a:r>
                <a14:m>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𝑡</m:t>
                        </m:r>
                      </m:e>
                      <m:sub>
                        <m:r>
                          <a:rPr lang="en-US" altLang="ja-JP" b="0" i="1" dirty="0" smtClean="0">
                            <a:latin typeface="Cambria Math" panose="02040503050406030204" pitchFamily="18" charset="0"/>
                          </a:rPr>
                          <m:t>1</m:t>
                        </m:r>
                      </m:sub>
                    </m:sSub>
                  </m:oMath>
                </a14:m>
                <a:r>
                  <a:rPr kumimoji="1" lang="en-US" altLang="ja-JP" dirty="0"/>
                  <a:t>)</a:t>
                </a:r>
                <a:r>
                  <a:rPr kumimoji="1" lang="ja-JP" altLang="en-US" dirty="0"/>
                  <a:t>を超過→</a:t>
                </a:r>
                <a:r>
                  <a:rPr kumimoji="1" lang="ja-JP" altLang="en-US" b="1" u="sng" dirty="0"/>
                  <a:t>パケロス検知</a:t>
                </a:r>
                <a:endParaRPr kumimoji="1" lang="en-US" altLang="ja-JP" b="1" u="sng" dirty="0"/>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BD7775A6-90F3-1A83-BF4C-9A704DE4507C}"/>
                  </a:ext>
                </a:extLst>
              </p:cNvPr>
              <p:cNvSpPr>
                <a:spLocks noGrp="1" noRot="1" noChangeAspect="1" noMove="1" noResize="1" noEditPoints="1" noAdjustHandles="1" noChangeArrowheads="1" noChangeShapeType="1" noTextEdit="1"/>
              </p:cNvSpPr>
              <p:nvPr>
                <p:ph idx="1"/>
              </p:nvPr>
            </p:nvSpPr>
            <p:spPr>
              <a:xfrm>
                <a:off x="838200" y="1825625"/>
                <a:ext cx="10515600" cy="1711867"/>
              </a:xfrm>
              <a:blipFill>
                <a:blip r:embed="rId4"/>
                <a:stretch>
                  <a:fillRect l="-1217" t="-6406" b="-4626"/>
                </a:stretch>
              </a:blipFill>
            </p:spPr>
            <p:txBody>
              <a:bodyPr/>
              <a:lstStyle/>
              <a:p>
                <a:r>
                  <a:rPr lang="ja-JP" altLang="en-US">
                    <a:noFill/>
                  </a:rPr>
                  <a:t> </a:t>
                </a:r>
              </a:p>
            </p:txBody>
          </p:sp>
        </mc:Fallback>
      </mc:AlternateContent>
      <p:sp>
        <p:nvSpPr>
          <p:cNvPr id="36" name="スライド番号プレースホルダー 35">
            <a:extLst>
              <a:ext uri="{FF2B5EF4-FFF2-40B4-BE49-F238E27FC236}">
                <a16:creationId xmlns:a16="http://schemas.microsoft.com/office/drawing/2014/main" id="{0D1D954B-0699-EB8C-1236-D750B2D6DC8A}"/>
              </a:ext>
            </a:extLst>
          </p:cNvPr>
          <p:cNvSpPr>
            <a:spLocks noGrp="1"/>
          </p:cNvSpPr>
          <p:nvPr>
            <p:ph type="sldNum" sz="quarter" idx="12"/>
          </p:nvPr>
        </p:nvSpPr>
        <p:spPr/>
        <p:txBody>
          <a:bodyPr/>
          <a:lstStyle/>
          <a:p>
            <a:fld id="{E52712DE-EB3F-4029-B2D2-8EDE60F86491}" type="slidenum">
              <a:rPr kumimoji="1" lang="ja-JP" altLang="en-US" smtClean="0"/>
              <a:t>10</a:t>
            </a:fld>
            <a:endParaRPr kumimoji="1" lang="ja-JP" altLang="en-US"/>
          </a:p>
        </p:txBody>
      </p:sp>
      <p:cxnSp>
        <p:nvCxnSpPr>
          <p:cNvPr id="5" name="直線コネクタ 4">
            <a:extLst>
              <a:ext uri="{FF2B5EF4-FFF2-40B4-BE49-F238E27FC236}">
                <a16:creationId xmlns:a16="http://schemas.microsoft.com/office/drawing/2014/main" id="{E2F438C8-34B0-B85F-ED53-67425C8E5599}"/>
              </a:ext>
            </a:extLst>
          </p:cNvPr>
          <p:cNvCxnSpPr>
            <a:cxnSpLocks/>
          </p:cNvCxnSpPr>
          <p:nvPr/>
        </p:nvCxnSpPr>
        <p:spPr>
          <a:xfrm>
            <a:off x="3639229" y="4394051"/>
            <a:ext cx="18482" cy="1989665"/>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508CE494-24B7-A495-A081-70F15CBF1767}"/>
              </a:ext>
            </a:extLst>
          </p:cNvPr>
          <p:cNvCxnSpPr>
            <a:cxnSpLocks/>
          </p:cNvCxnSpPr>
          <p:nvPr/>
        </p:nvCxnSpPr>
        <p:spPr>
          <a:xfrm>
            <a:off x="6035950" y="4394051"/>
            <a:ext cx="18482" cy="1989665"/>
          </a:xfrm>
          <a:prstGeom prst="line">
            <a:avLst/>
          </a:prstGeom>
          <a:ln w="12700"/>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8D069BC1-F0A6-BA91-2DC3-A8B7F2D69BBF}"/>
              </a:ext>
            </a:extLst>
          </p:cNvPr>
          <p:cNvCxnSpPr>
            <a:cxnSpLocks/>
          </p:cNvCxnSpPr>
          <p:nvPr/>
        </p:nvCxnSpPr>
        <p:spPr>
          <a:xfrm>
            <a:off x="8441912" y="4394051"/>
            <a:ext cx="18482" cy="1989665"/>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4F45593F-18E1-8B1E-12BB-0E389DD6DB07}"/>
              </a:ext>
            </a:extLst>
          </p:cNvPr>
          <p:cNvCxnSpPr/>
          <p:nvPr/>
        </p:nvCxnSpPr>
        <p:spPr>
          <a:xfrm>
            <a:off x="3643470" y="4489351"/>
            <a:ext cx="2396721" cy="24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2BCF6376-996C-99F1-95FD-A4DDEBDD0391}"/>
              </a:ext>
            </a:extLst>
          </p:cNvPr>
          <p:cNvCxnSpPr>
            <a:cxnSpLocks/>
          </p:cNvCxnSpPr>
          <p:nvPr/>
        </p:nvCxnSpPr>
        <p:spPr>
          <a:xfrm flipH="1">
            <a:off x="3643470" y="4746097"/>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直線矢印コネクタ 9">
            <a:extLst>
              <a:ext uri="{FF2B5EF4-FFF2-40B4-BE49-F238E27FC236}">
                <a16:creationId xmlns:a16="http://schemas.microsoft.com/office/drawing/2014/main" id="{DC824782-7ABD-D791-F437-A2F4C60E3F73}"/>
              </a:ext>
            </a:extLst>
          </p:cNvPr>
          <p:cNvCxnSpPr/>
          <p:nvPr/>
        </p:nvCxnSpPr>
        <p:spPr>
          <a:xfrm>
            <a:off x="3643470" y="5164648"/>
            <a:ext cx="2396721" cy="24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419976ED-00C3-EF84-E72F-9F6CA5E4CADD}"/>
              </a:ext>
            </a:extLst>
          </p:cNvPr>
          <p:cNvCxnSpPr/>
          <p:nvPr/>
        </p:nvCxnSpPr>
        <p:spPr>
          <a:xfrm>
            <a:off x="6035571" y="5408587"/>
            <a:ext cx="2396721" cy="24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CD7B01A6-9D3D-60BE-E625-A7410E362995}"/>
                  </a:ext>
                </a:extLst>
              </p:cNvPr>
              <p:cNvSpPr txBox="1"/>
              <p:nvPr/>
            </p:nvSpPr>
            <p:spPr>
              <a:xfrm>
                <a:off x="4243100" y="3601738"/>
                <a:ext cx="1197461" cy="372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m:rPr>
                              <m:sty m:val="p"/>
                            </m:rPr>
                            <a:rPr lang="en-US" altLang="ja-JP" sz="2000" i="1">
                              <a:latin typeface="Cambria Math" panose="02040503050406030204" pitchFamily="18" charset="0"/>
                            </a:rPr>
                            <m:t>RTT</m:t>
                          </m:r>
                          <m:r>
                            <a:rPr lang="en-US" altLang="ja-JP" sz="2000" i="1">
                              <a:latin typeface="Cambria Math" panose="02040503050406030204" pitchFamily="18" charset="0"/>
                            </a:rPr>
                            <m:t>: </m:t>
                          </m:r>
                          <m:r>
                            <a:rPr kumimoji="1" lang="en-US" altLang="ja-JP" sz="2000" b="0" i="1" smtClean="0">
                              <a:latin typeface="Cambria Math" panose="02040503050406030204" pitchFamily="18" charset="0"/>
                            </a:rPr>
                            <m:t>𝑡</m:t>
                          </m:r>
                        </m:e>
                        <m:sub>
                          <m:r>
                            <a:rPr kumimoji="1" lang="en-US" altLang="ja-JP" sz="2000" b="0" i="1" smtClean="0">
                              <a:latin typeface="Cambria Math" panose="02040503050406030204" pitchFamily="18" charset="0"/>
                            </a:rPr>
                            <m:t>1</m:t>
                          </m:r>
                        </m:sub>
                      </m:sSub>
                    </m:oMath>
                  </m:oMathPara>
                </a14:m>
                <a:endParaRPr kumimoji="1" lang="ja-JP" altLang="en-US" sz="2000" dirty="0"/>
              </a:p>
            </p:txBody>
          </p:sp>
        </mc:Choice>
        <mc:Fallback xmlns="">
          <p:sp>
            <p:nvSpPr>
              <p:cNvPr id="12" name="テキスト ボックス 11">
                <a:extLst>
                  <a:ext uri="{FF2B5EF4-FFF2-40B4-BE49-F238E27FC236}">
                    <a16:creationId xmlns:a16="http://schemas.microsoft.com/office/drawing/2014/main" id="{CD7B01A6-9D3D-60BE-E625-A7410E362995}"/>
                  </a:ext>
                </a:extLst>
              </p:cNvPr>
              <p:cNvSpPr txBox="1">
                <a:spLocks noRot="1" noChangeAspect="1" noMove="1" noResize="1" noEditPoints="1" noAdjustHandles="1" noChangeArrowheads="1" noChangeShapeType="1" noTextEdit="1"/>
              </p:cNvSpPr>
              <p:nvPr/>
            </p:nvSpPr>
            <p:spPr>
              <a:xfrm>
                <a:off x="4243100" y="3601738"/>
                <a:ext cx="1197461" cy="37241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F7C5BAD3-B32C-0227-1ECD-528B0AF7C97D}"/>
                  </a:ext>
                </a:extLst>
              </p:cNvPr>
              <p:cNvSpPr txBox="1"/>
              <p:nvPr/>
            </p:nvSpPr>
            <p:spPr>
              <a:xfrm>
                <a:off x="6705212" y="3601738"/>
                <a:ext cx="1130722" cy="372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m:rPr>
                              <m:sty m:val="p"/>
                            </m:rPr>
                            <a:rPr lang="en-US" altLang="ja-JP" sz="2000" i="1">
                              <a:latin typeface="Cambria Math" panose="02040503050406030204" pitchFamily="18" charset="0"/>
                            </a:rPr>
                            <m:t>RTT</m:t>
                          </m:r>
                          <m:r>
                            <a:rPr lang="en-US" altLang="ja-JP" sz="2000" i="1">
                              <a:latin typeface="Cambria Math" panose="02040503050406030204" pitchFamily="18" charset="0"/>
                            </a:rPr>
                            <m:t>:</m:t>
                          </m:r>
                          <m:r>
                            <a:rPr kumimoji="1" lang="en-US" altLang="ja-JP" sz="2000" b="0" i="1" smtClean="0">
                              <a:latin typeface="Cambria Math" panose="02040503050406030204" pitchFamily="18" charset="0"/>
                            </a:rPr>
                            <m:t>𝑡</m:t>
                          </m:r>
                        </m:e>
                        <m:sub>
                          <m:r>
                            <a:rPr kumimoji="1" lang="en-US" altLang="ja-JP" sz="2000" b="0" i="1" smtClean="0">
                              <a:latin typeface="Cambria Math" panose="02040503050406030204" pitchFamily="18" charset="0"/>
                            </a:rPr>
                            <m:t>2</m:t>
                          </m:r>
                        </m:sub>
                      </m:sSub>
                    </m:oMath>
                  </m:oMathPara>
                </a14:m>
                <a:endParaRPr kumimoji="1" lang="ja-JP" altLang="en-US" sz="2000" dirty="0"/>
              </a:p>
            </p:txBody>
          </p:sp>
        </mc:Choice>
        <mc:Fallback xmlns="">
          <p:sp>
            <p:nvSpPr>
              <p:cNvPr id="13" name="テキスト ボックス 12">
                <a:extLst>
                  <a:ext uri="{FF2B5EF4-FFF2-40B4-BE49-F238E27FC236}">
                    <a16:creationId xmlns:a16="http://schemas.microsoft.com/office/drawing/2014/main" id="{F7C5BAD3-B32C-0227-1ECD-528B0AF7C97D}"/>
                  </a:ext>
                </a:extLst>
              </p:cNvPr>
              <p:cNvSpPr txBox="1">
                <a:spLocks noRot="1" noChangeAspect="1" noMove="1" noResize="1" noEditPoints="1" noAdjustHandles="1" noChangeArrowheads="1" noChangeShapeType="1" noTextEdit="1"/>
              </p:cNvSpPr>
              <p:nvPr/>
            </p:nvSpPr>
            <p:spPr>
              <a:xfrm>
                <a:off x="6705212" y="3601738"/>
                <a:ext cx="1130722" cy="372410"/>
              </a:xfrm>
              <a:prstGeom prst="rect">
                <a:avLst/>
              </a:prstGeom>
              <a:blipFill>
                <a:blip r:embed="rId8"/>
                <a:stretch>
                  <a:fillRect/>
                </a:stretch>
              </a:blipFill>
            </p:spPr>
            <p:txBody>
              <a:bodyPr/>
              <a:lstStyle/>
              <a:p>
                <a:r>
                  <a:rPr lang="ja-JP" altLang="en-US">
                    <a:noFill/>
                  </a:rPr>
                  <a:t> </a:t>
                </a:r>
              </a:p>
            </p:txBody>
          </p:sp>
        </mc:Fallback>
      </mc:AlternateContent>
      <p:cxnSp>
        <p:nvCxnSpPr>
          <p:cNvPr id="14" name="直線矢印コネクタ 13">
            <a:extLst>
              <a:ext uri="{FF2B5EF4-FFF2-40B4-BE49-F238E27FC236}">
                <a16:creationId xmlns:a16="http://schemas.microsoft.com/office/drawing/2014/main" id="{1CC5423F-ED81-279A-D933-32C96CB27C57}"/>
              </a:ext>
            </a:extLst>
          </p:cNvPr>
          <p:cNvCxnSpPr>
            <a:cxnSpLocks/>
          </p:cNvCxnSpPr>
          <p:nvPr/>
        </p:nvCxnSpPr>
        <p:spPr>
          <a:xfrm flipH="1">
            <a:off x="6035571" y="5682074"/>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直線矢印コネクタ 14">
            <a:extLst>
              <a:ext uri="{FF2B5EF4-FFF2-40B4-BE49-F238E27FC236}">
                <a16:creationId xmlns:a16="http://schemas.microsoft.com/office/drawing/2014/main" id="{C904FEF7-9874-B872-C27F-921062C15CFC}"/>
              </a:ext>
            </a:extLst>
          </p:cNvPr>
          <p:cNvCxnSpPr>
            <a:cxnSpLocks/>
          </p:cNvCxnSpPr>
          <p:nvPr/>
        </p:nvCxnSpPr>
        <p:spPr>
          <a:xfrm flipH="1">
            <a:off x="3643470" y="5959310"/>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直線矢印コネクタ 15">
            <a:extLst>
              <a:ext uri="{FF2B5EF4-FFF2-40B4-BE49-F238E27FC236}">
                <a16:creationId xmlns:a16="http://schemas.microsoft.com/office/drawing/2014/main" id="{D1082E24-C59D-3D73-5C69-B9E804716040}"/>
              </a:ext>
            </a:extLst>
          </p:cNvPr>
          <p:cNvCxnSpPr>
            <a:cxnSpLocks/>
          </p:cNvCxnSpPr>
          <p:nvPr/>
        </p:nvCxnSpPr>
        <p:spPr>
          <a:xfrm>
            <a:off x="3385707" y="4489351"/>
            <a:ext cx="1" cy="53014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F07EF42D-B62F-1676-AB33-58D040F7D965}"/>
              </a:ext>
            </a:extLst>
          </p:cNvPr>
          <p:cNvCxnSpPr>
            <a:cxnSpLocks/>
          </p:cNvCxnSpPr>
          <p:nvPr/>
        </p:nvCxnSpPr>
        <p:spPr>
          <a:xfrm>
            <a:off x="3385706" y="5171809"/>
            <a:ext cx="1" cy="551664"/>
          </a:xfrm>
          <a:prstGeom prst="straightConnector1">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185E1C47-236F-27CF-1FAA-FAB6E89D1D5F}"/>
                  </a:ext>
                </a:extLst>
              </p:cNvPr>
              <p:cNvSpPr txBox="1"/>
              <p:nvPr/>
            </p:nvSpPr>
            <p:spPr>
              <a:xfrm>
                <a:off x="2707623" y="4559809"/>
                <a:ext cx="60445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𝑡</m:t>
                          </m:r>
                        </m:e>
                        <m:sub>
                          <m:r>
                            <a:rPr kumimoji="1" lang="en-US" altLang="ja-JP" sz="2000" b="0" i="1" smtClean="0">
                              <a:latin typeface="Cambria Math" panose="02040503050406030204" pitchFamily="18" charset="0"/>
                            </a:rPr>
                            <m:t>1</m:t>
                          </m:r>
                        </m:sub>
                      </m:sSub>
                    </m:oMath>
                  </m:oMathPara>
                </a14:m>
                <a:endParaRPr kumimoji="1" lang="ja-JP" altLang="en-US" sz="2000" dirty="0"/>
              </a:p>
            </p:txBody>
          </p:sp>
        </mc:Choice>
        <mc:Fallback xmlns="">
          <p:sp>
            <p:nvSpPr>
              <p:cNvPr id="18" name="テキスト ボックス 17">
                <a:extLst>
                  <a:ext uri="{FF2B5EF4-FFF2-40B4-BE49-F238E27FC236}">
                    <a16:creationId xmlns:a16="http://schemas.microsoft.com/office/drawing/2014/main" id="{185E1C47-236F-27CF-1FAA-FAB6E89D1D5F}"/>
                  </a:ext>
                </a:extLst>
              </p:cNvPr>
              <p:cNvSpPr txBox="1">
                <a:spLocks noRot="1" noChangeAspect="1" noMove="1" noResize="1" noEditPoints="1" noAdjustHandles="1" noChangeArrowheads="1" noChangeShapeType="1" noTextEdit="1"/>
              </p:cNvSpPr>
              <p:nvPr/>
            </p:nvSpPr>
            <p:spPr>
              <a:xfrm>
                <a:off x="2707623" y="4559809"/>
                <a:ext cx="604453" cy="307777"/>
              </a:xfrm>
              <a:prstGeom prst="rect">
                <a:avLst/>
              </a:prstGeom>
              <a:blipFill>
                <a:blip r:embed="rId9"/>
                <a:stretch>
                  <a:fillRect b="-16000"/>
                </a:stretch>
              </a:blipFill>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CAA5B7DE-FBC4-80CA-CD59-849A6768B1CE}"/>
              </a:ext>
            </a:extLst>
          </p:cNvPr>
          <p:cNvSpPr txBox="1"/>
          <p:nvPr/>
        </p:nvSpPr>
        <p:spPr>
          <a:xfrm>
            <a:off x="4524128" y="4418463"/>
            <a:ext cx="828000"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kumimoji="1" lang="en-US" altLang="ja-JP" sz="1600" dirty="0"/>
              <a:t>I:</a:t>
            </a:r>
            <a:r>
              <a:rPr lang="ja-JP" altLang="en-US" sz="1600" dirty="0"/>
              <a:t> </a:t>
            </a:r>
            <a:r>
              <a:rPr lang="en-US" altLang="ja-JP" sz="1600" dirty="0"/>
              <a:t>N</a:t>
            </a:r>
            <a:endParaRPr kumimoji="1" lang="ja-JP" altLang="en-US" sz="1600" dirty="0"/>
          </a:p>
        </p:txBody>
      </p:sp>
      <p:sp>
        <p:nvSpPr>
          <p:cNvPr id="20" name="テキスト ボックス 19">
            <a:extLst>
              <a:ext uri="{FF2B5EF4-FFF2-40B4-BE49-F238E27FC236}">
                <a16:creationId xmlns:a16="http://schemas.microsoft.com/office/drawing/2014/main" id="{031CA69F-635E-666D-F161-BE85F4550B83}"/>
              </a:ext>
            </a:extLst>
          </p:cNvPr>
          <p:cNvSpPr txBox="1"/>
          <p:nvPr/>
        </p:nvSpPr>
        <p:spPr>
          <a:xfrm>
            <a:off x="4524128" y="4786882"/>
            <a:ext cx="828000"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a:r>
              <a:rPr kumimoji="1" lang="en-US" altLang="ja-JP" sz="1600" dirty="0"/>
              <a:t>D:</a:t>
            </a:r>
            <a:r>
              <a:rPr lang="ja-JP" altLang="en-US" sz="1600" dirty="0"/>
              <a:t> </a:t>
            </a:r>
            <a:r>
              <a:rPr kumimoji="1" lang="en-US" altLang="ja-JP" sz="1600" dirty="0"/>
              <a:t>N</a:t>
            </a:r>
            <a:endParaRPr kumimoji="1" lang="ja-JP" altLang="en-US" sz="1600" dirty="0"/>
          </a:p>
        </p:txBody>
      </p:sp>
      <p:sp>
        <p:nvSpPr>
          <p:cNvPr id="21" name="テキスト ボックス 20">
            <a:extLst>
              <a:ext uri="{FF2B5EF4-FFF2-40B4-BE49-F238E27FC236}">
                <a16:creationId xmlns:a16="http://schemas.microsoft.com/office/drawing/2014/main" id="{753BE743-24EC-F6EF-8ABF-9C7005596167}"/>
              </a:ext>
            </a:extLst>
          </p:cNvPr>
          <p:cNvSpPr txBox="1"/>
          <p:nvPr/>
        </p:nvSpPr>
        <p:spPr>
          <a:xfrm>
            <a:off x="4524128" y="5178672"/>
            <a:ext cx="828000"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kumimoji="1" lang="en-US" altLang="ja-JP" sz="1600" dirty="0"/>
              <a:t>I:</a:t>
            </a:r>
            <a:r>
              <a:rPr lang="ja-JP" altLang="en-US" sz="1600" dirty="0"/>
              <a:t> </a:t>
            </a:r>
            <a:r>
              <a:rPr kumimoji="1" lang="en-US" altLang="ja-JP" sz="1600" dirty="0"/>
              <a:t>N+1</a:t>
            </a:r>
          </a:p>
        </p:txBody>
      </p:sp>
      <p:sp>
        <p:nvSpPr>
          <p:cNvPr id="22" name="テキスト ボックス 21">
            <a:extLst>
              <a:ext uri="{FF2B5EF4-FFF2-40B4-BE49-F238E27FC236}">
                <a16:creationId xmlns:a16="http://schemas.microsoft.com/office/drawing/2014/main" id="{6752E151-CF7A-A43D-226B-A700B7B4EC15}"/>
              </a:ext>
            </a:extLst>
          </p:cNvPr>
          <p:cNvSpPr txBox="1"/>
          <p:nvPr/>
        </p:nvSpPr>
        <p:spPr>
          <a:xfrm>
            <a:off x="6864489" y="5679702"/>
            <a:ext cx="828000"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a:r>
              <a:rPr kumimoji="1" lang="en-US" altLang="ja-JP" sz="1600" dirty="0"/>
              <a:t>D:</a:t>
            </a:r>
            <a:r>
              <a:rPr lang="ja-JP" altLang="en-US" sz="1600" dirty="0"/>
              <a:t> </a:t>
            </a:r>
            <a:r>
              <a:rPr kumimoji="1" lang="en-US" altLang="ja-JP" sz="1600" dirty="0"/>
              <a:t>N+1</a:t>
            </a:r>
            <a:endParaRPr kumimoji="1" lang="ja-JP" altLang="en-US" sz="1600" dirty="0"/>
          </a:p>
        </p:txBody>
      </p:sp>
      <p:sp>
        <p:nvSpPr>
          <p:cNvPr id="23" name="テキスト ボックス 22">
            <a:extLst>
              <a:ext uri="{FF2B5EF4-FFF2-40B4-BE49-F238E27FC236}">
                <a16:creationId xmlns:a16="http://schemas.microsoft.com/office/drawing/2014/main" id="{91C83186-338F-401D-2DFC-F069F05A8109}"/>
              </a:ext>
            </a:extLst>
          </p:cNvPr>
          <p:cNvSpPr txBox="1"/>
          <p:nvPr/>
        </p:nvSpPr>
        <p:spPr>
          <a:xfrm>
            <a:off x="4524128" y="5702465"/>
            <a:ext cx="828000"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kumimoji="1" lang="en-US" altLang="ja-JP" sz="1600" dirty="0"/>
              <a:t>I:</a:t>
            </a:r>
            <a:r>
              <a:rPr lang="ja-JP" altLang="en-US" sz="1600" dirty="0"/>
              <a:t>  </a:t>
            </a:r>
            <a:r>
              <a:rPr lang="en-US" altLang="ja-JP" sz="1600" dirty="0"/>
              <a:t>N+1</a:t>
            </a:r>
          </a:p>
        </p:txBody>
      </p:sp>
      <p:pic>
        <p:nvPicPr>
          <p:cNvPr id="24" name="図 23">
            <a:extLst>
              <a:ext uri="{FF2B5EF4-FFF2-40B4-BE49-F238E27FC236}">
                <a16:creationId xmlns:a16="http://schemas.microsoft.com/office/drawing/2014/main" id="{88453978-BE59-03FF-16CA-B956394D6F9D}"/>
              </a:ext>
            </a:extLst>
          </p:cNvPr>
          <p:cNvPicPr>
            <a:picLocks noChangeAspect="1"/>
          </p:cNvPicPr>
          <p:nvPr/>
        </p:nvPicPr>
        <p:blipFill>
          <a:blip r:embed="rId10"/>
          <a:stretch>
            <a:fillRect/>
          </a:stretch>
        </p:blipFill>
        <p:spPr>
          <a:xfrm>
            <a:off x="5785100" y="3760854"/>
            <a:ext cx="500939" cy="435600"/>
          </a:xfrm>
          <a:prstGeom prst="rect">
            <a:avLst/>
          </a:prstGeom>
        </p:spPr>
      </p:pic>
      <p:pic>
        <p:nvPicPr>
          <p:cNvPr id="25" name="図 24">
            <a:extLst>
              <a:ext uri="{FF2B5EF4-FFF2-40B4-BE49-F238E27FC236}">
                <a16:creationId xmlns:a16="http://schemas.microsoft.com/office/drawing/2014/main" id="{F704861C-EF56-F06B-E026-DC63BBED123D}"/>
              </a:ext>
            </a:extLst>
          </p:cNvPr>
          <p:cNvPicPr>
            <a:picLocks noChangeAspect="1"/>
          </p:cNvPicPr>
          <p:nvPr/>
        </p:nvPicPr>
        <p:blipFill>
          <a:blip r:embed="rId11"/>
          <a:stretch>
            <a:fillRect/>
          </a:stretch>
        </p:blipFill>
        <p:spPr>
          <a:xfrm>
            <a:off x="3416076" y="3650687"/>
            <a:ext cx="446306" cy="655934"/>
          </a:xfrm>
          <a:prstGeom prst="rect">
            <a:avLst/>
          </a:prstGeom>
        </p:spPr>
      </p:pic>
      <p:pic>
        <p:nvPicPr>
          <p:cNvPr id="26" name="図 25">
            <a:extLst>
              <a:ext uri="{FF2B5EF4-FFF2-40B4-BE49-F238E27FC236}">
                <a16:creationId xmlns:a16="http://schemas.microsoft.com/office/drawing/2014/main" id="{F1F0903C-EA2D-9070-6C71-0E6D84C3B35B}"/>
              </a:ext>
            </a:extLst>
          </p:cNvPr>
          <p:cNvPicPr>
            <a:picLocks noChangeAspect="1"/>
          </p:cNvPicPr>
          <p:nvPr/>
        </p:nvPicPr>
        <p:blipFill>
          <a:blip r:embed="rId12"/>
          <a:stretch>
            <a:fillRect/>
          </a:stretch>
        </p:blipFill>
        <p:spPr>
          <a:xfrm>
            <a:off x="8156275" y="3689396"/>
            <a:ext cx="552031" cy="578517"/>
          </a:xfrm>
          <a:prstGeom prst="rect">
            <a:avLst/>
          </a:prstGeom>
        </p:spPr>
      </p:pic>
      <p:cxnSp>
        <p:nvCxnSpPr>
          <p:cNvPr id="27" name="直線コネクタ 26">
            <a:extLst>
              <a:ext uri="{FF2B5EF4-FFF2-40B4-BE49-F238E27FC236}">
                <a16:creationId xmlns:a16="http://schemas.microsoft.com/office/drawing/2014/main" id="{BF9C1650-0871-D331-E455-0F1173A3E22B}"/>
              </a:ext>
            </a:extLst>
          </p:cNvPr>
          <p:cNvCxnSpPr>
            <a:cxnSpLocks/>
          </p:cNvCxnSpPr>
          <p:nvPr/>
        </p:nvCxnSpPr>
        <p:spPr>
          <a:xfrm>
            <a:off x="3862382" y="4232566"/>
            <a:ext cx="4293893" cy="1"/>
          </a:xfrm>
          <a:prstGeom prst="line">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098057C9-3176-262C-B042-227CEBE5F5EA}"/>
              </a:ext>
            </a:extLst>
          </p:cNvPr>
          <p:cNvCxnSpPr>
            <a:cxnSpLocks/>
            <a:stCxn id="25" idx="3"/>
            <a:endCxn id="24" idx="1"/>
          </p:cNvCxnSpPr>
          <p:nvPr/>
        </p:nvCxnSpPr>
        <p:spPr>
          <a:xfrm>
            <a:off x="3862382" y="3978654"/>
            <a:ext cx="1922718" cy="0"/>
          </a:xfrm>
          <a:prstGeom prst="line">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CFDA14E2-682B-797B-8921-6D7D02EE9F35}"/>
              </a:ext>
            </a:extLst>
          </p:cNvPr>
          <p:cNvCxnSpPr>
            <a:cxnSpLocks/>
          </p:cNvCxnSpPr>
          <p:nvPr/>
        </p:nvCxnSpPr>
        <p:spPr>
          <a:xfrm>
            <a:off x="3190333" y="4489351"/>
            <a:ext cx="446306" cy="0"/>
          </a:xfrm>
          <a:prstGeom prst="line">
            <a:avLst/>
          </a:prstGeom>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97BD34CE-D68C-C589-134F-CA85FE86E88A}"/>
              </a:ext>
            </a:extLst>
          </p:cNvPr>
          <p:cNvCxnSpPr>
            <a:cxnSpLocks/>
          </p:cNvCxnSpPr>
          <p:nvPr/>
        </p:nvCxnSpPr>
        <p:spPr>
          <a:xfrm>
            <a:off x="3190333" y="5019490"/>
            <a:ext cx="446306" cy="0"/>
          </a:xfrm>
          <a:prstGeom prst="line">
            <a:avLst/>
          </a:prstGeom>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D3A5C5D8-F88F-AF58-023C-1C1814E2DDFF}"/>
              </a:ext>
            </a:extLst>
          </p:cNvPr>
          <p:cNvCxnSpPr>
            <a:cxnSpLocks/>
          </p:cNvCxnSpPr>
          <p:nvPr/>
        </p:nvCxnSpPr>
        <p:spPr>
          <a:xfrm>
            <a:off x="3197317" y="5164648"/>
            <a:ext cx="446306" cy="0"/>
          </a:xfrm>
          <a:prstGeom prst="line">
            <a:avLst/>
          </a:prstGeom>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6ACDAE7C-7FAE-74E5-BBDC-6343FAF5AC78}"/>
              </a:ext>
            </a:extLst>
          </p:cNvPr>
          <p:cNvCxnSpPr>
            <a:cxnSpLocks/>
          </p:cNvCxnSpPr>
          <p:nvPr/>
        </p:nvCxnSpPr>
        <p:spPr>
          <a:xfrm>
            <a:off x="3202165" y="5723842"/>
            <a:ext cx="446306" cy="0"/>
          </a:xfrm>
          <a:prstGeom prst="line">
            <a:avLst/>
          </a:prstGeo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80FC5B2D-9418-286A-C32B-02FFA331E1FB}"/>
                  </a:ext>
                </a:extLst>
              </p:cNvPr>
              <p:cNvSpPr txBox="1"/>
              <p:nvPr/>
            </p:nvSpPr>
            <p:spPr>
              <a:xfrm>
                <a:off x="1868825" y="5225988"/>
                <a:ext cx="144325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m:rPr>
                              <m:sty m:val="p"/>
                            </m:rPr>
                            <a:rPr lang="en-US" altLang="ja-JP" sz="2000" i="0">
                              <a:latin typeface="Cambria Math" panose="02040503050406030204" pitchFamily="18" charset="0"/>
                            </a:rPr>
                            <m:t>RTO</m:t>
                          </m:r>
                          <m:r>
                            <a:rPr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𝑡</m:t>
                          </m:r>
                        </m:e>
                        <m:sub>
                          <m:r>
                            <a:rPr kumimoji="1" lang="en-US" altLang="ja-JP" sz="2000" b="0" i="1" smtClean="0">
                              <a:latin typeface="Cambria Math" panose="02040503050406030204" pitchFamily="18" charset="0"/>
                            </a:rPr>
                            <m:t>1</m:t>
                          </m:r>
                        </m:sub>
                      </m:sSub>
                    </m:oMath>
                  </m:oMathPara>
                </a14:m>
                <a:endParaRPr kumimoji="1" lang="ja-JP" altLang="en-US" sz="2000" dirty="0"/>
              </a:p>
            </p:txBody>
          </p:sp>
        </mc:Choice>
        <mc:Fallback xmlns="">
          <p:sp>
            <p:nvSpPr>
              <p:cNvPr id="33" name="テキスト ボックス 32">
                <a:extLst>
                  <a:ext uri="{FF2B5EF4-FFF2-40B4-BE49-F238E27FC236}">
                    <a16:creationId xmlns:a16="http://schemas.microsoft.com/office/drawing/2014/main" id="{80FC5B2D-9418-286A-C32B-02FFA331E1FB}"/>
                  </a:ext>
                </a:extLst>
              </p:cNvPr>
              <p:cNvSpPr txBox="1">
                <a:spLocks noRot="1" noChangeAspect="1" noMove="1" noResize="1" noEditPoints="1" noAdjustHandles="1" noChangeArrowheads="1" noChangeShapeType="1" noTextEdit="1"/>
              </p:cNvSpPr>
              <p:nvPr/>
            </p:nvSpPr>
            <p:spPr>
              <a:xfrm>
                <a:off x="1868825" y="5225988"/>
                <a:ext cx="1443251" cy="307777"/>
              </a:xfrm>
              <a:prstGeom prst="rect">
                <a:avLst/>
              </a:prstGeom>
              <a:blipFill>
                <a:blip r:embed="rId13"/>
                <a:stretch>
                  <a:fillRect b="-13725"/>
                </a:stretch>
              </a:blipFill>
            </p:spPr>
            <p:txBody>
              <a:bodyPr/>
              <a:lstStyle/>
              <a:p>
                <a:r>
                  <a:rPr lang="ja-JP" altLang="en-US">
                    <a:noFill/>
                  </a:rPr>
                  <a:t> </a:t>
                </a:r>
              </a:p>
            </p:txBody>
          </p:sp>
        </mc:Fallback>
      </mc:AlternateContent>
      <p:sp>
        <p:nvSpPr>
          <p:cNvPr id="34" name="フローチャート: 結合子 33">
            <a:extLst>
              <a:ext uri="{FF2B5EF4-FFF2-40B4-BE49-F238E27FC236}">
                <a16:creationId xmlns:a16="http://schemas.microsoft.com/office/drawing/2014/main" id="{F3E5D8A2-CF45-32D8-F56C-67AB35356D26}"/>
              </a:ext>
            </a:extLst>
          </p:cNvPr>
          <p:cNvSpPr/>
          <p:nvPr/>
        </p:nvSpPr>
        <p:spPr>
          <a:xfrm>
            <a:off x="3520251" y="5613408"/>
            <a:ext cx="255677" cy="225948"/>
          </a:xfrm>
          <a:prstGeom prst="flowChartConnector">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200" dirty="0"/>
              <a:t>✖</a:t>
            </a:r>
          </a:p>
        </p:txBody>
      </p:sp>
      <p:sp>
        <p:nvSpPr>
          <p:cNvPr id="35" name="吹き出し: 四角形 34">
            <a:extLst>
              <a:ext uri="{FF2B5EF4-FFF2-40B4-BE49-F238E27FC236}">
                <a16:creationId xmlns:a16="http://schemas.microsoft.com/office/drawing/2014/main" id="{42BB1E6C-A749-B2E8-6773-659DD7740BEC}"/>
              </a:ext>
            </a:extLst>
          </p:cNvPr>
          <p:cNvSpPr/>
          <p:nvPr/>
        </p:nvSpPr>
        <p:spPr>
          <a:xfrm>
            <a:off x="626845" y="5743792"/>
            <a:ext cx="2549446" cy="864028"/>
          </a:xfrm>
          <a:prstGeom prst="wedgeRectCallout">
            <a:avLst>
              <a:gd name="adj1" fmla="val 64777"/>
              <a:gd name="adj2" fmla="val -45677"/>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2400" dirty="0"/>
              <a:t>Detect packet loss  </a:t>
            </a:r>
            <a:r>
              <a:rPr lang="en-US" altLang="ja-JP" sz="2400" dirty="0"/>
              <a:t>(spurious)</a:t>
            </a:r>
            <a:endParaRPr kumimoji="1" lang="ja-JP" altLang="en-US" sz="2400" dirty="0"/>
          </a:p>
        </p:txBody>
      </p:sp>
      <p:sp>
        <p:nvSpPr>
          <p:cNvPr id="37" name="テキスト ボックス 36">
            <a:extLst>
              <a:ext uri="{FF2B5EF4-FFF2-40B4-BE49-F238E27FC236}">
                <a16:creationId xmlns:a16="http://schemas.microsoft.com/office/drawing/2014/main" id="{6E6E52DF-07A7-289F-9068-6CF37D749CF4}"/>
              </a:ext>
            </a:extLst>
          </p:cNvPr>
          <p:cNvSpPr txBox="1"/>
          <p:nvPr/>
        </p:nvSpPr>
        <p:spPr>
          <a:xfrm>
            <a:off x="5379844" y="6193298"/>
            <a:ext cx="2610473" cy="400110"/>
          </a:xfrm>
          <a:prstGeom prst="rect">
            <a:avLst/>
          </a:prstGeom>
          <a:noFill/>
        </p:spPr>
        <p:txBody>
          <a:bodyPr wrap="square">
            <a:spAutoFit/>
          </a:bodyPr>
          <a:lstStyle/>
          <a:p>
            <a:r>
              <a:rPr kumimoji="1" lang="en-US" altLang="ja-JP" sz="2000" dirty="0">
                <a:solidFill>
                  <a:srgbClr val="FF0000"/>
                </a:solidFill>
                <a:highlight>
                  <a:srgbClr val="FFFF00"/>
                </a:highlight>
              </a:rPr>
              <a:t>Retransmission</a:t>
            </a:r>
          </a:p>
        </p:txBody>
      </p:sp>
      <p:cxnSp>
        <p:nvCxnSpPr>
          <p:cNvPr id="40" name="コネクタ: カギ線 39">
            <a:extLst>
              <a:ext uri="{FF2B5EF4-FFF2-40B4-BE49-F238E27FC236}">
                <a16:creationId xmlns:a16="http://schemas.microsoft.com/office/drawing/2014/main" id="{9DD737D3-B259-4686-8022-B533C3E4D1D2}"/>
              </a:ext>
            </a:extLst>
          </p:cNvPr>
          <p:cNvCxnSpPr>
            <a:cxnSpLocks/>
            <a:stCxn id="37" idx="1"/>
            <a:endCxn id="23" idx="2"/>
          </p:cNvCxnSpPr>
          <p:nvPr/>
        </p:nvCxnSpPr>
        <p:spPr>
          <a:xfrm rot="10800000">
            <a:off x="4938128" y="6041019"/>
            <a:ext cx="441716" cy="352334"/>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2586394"/>
      </p:ext>
    </p:extLst>
  </p:cSld>
  <p:clrMapOvr>
    <a:masterClrMapping/>
  </p:clrMapOvr>
  <mc:AlternateContent xmlns:mc="http://schemas.openxmlformats.org/markup-compatibility/2006" xmlns:p14="http://schemas.microsoft.com/office/powerpoint/2010/main">
    <mc:Choice Requires="p14">
      <p:transition spd="slow" p14:dur="2000" advTm="53492"/>
    </mc:Choice>
    <mc:Fallback xmlns="">
      <p:transition spd="slow" advTm="534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33" grpId="0"/>
      <p:bldP spid="34" grpId="0" animBg="1"/>
      <p:bldP spid="35"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306BF8-2569-26B1-56BB-407DC96335FF}"/>
              </a:ext>
            </a:extLst>
          </p:cNvPr>
          <p:cNvSpPr txBox="1"/>
          <p:nvPr/>
        </p:nvSpPr>
        <p:spPr>
          <a:xfrm>
            <a:off x="1276350" y="5727270"/>
            <a:ext cx="8927179" cy="584775"/>
          </a:xfrm>
          <a:prstGeom prst="rect">
            <a:avLst/>
          </a:prstGeom>
          <a:noFill/>
        </p:spPr>
        <p:txBody>
          <a:bodyPr wrap="square">
            <a:spAutoFit/>
          </a:bodyPr>
          <a:lstStyle/>
          <a:p>
            <a:r>
              <a:rPr lang="en-US" altLang="ja-JP" sz="1600" b="0" i="0" dirty="0">
                <a:solidFill>
                  <a:srgbClr val="222222"/>
                </a:solidFill>
                <a:effectLst/>
                <a:latin typeface="Times New Roman" panose="02020603050405020304" pitchFamily="18" charset="0"/>
                <a:cs typeface="Times New Roman" panose="02020603050405020304" pitchFamily="18" charset="0"/>
              </a:rPr>
              <a:t>Schneider, Klaus, et al. "A practical congestion control scheme for named data networking." </a:t>
            </a:r>
            <a:r>
              <a:rPr lang="en-US" altLang="ja-JP" sz="1600" b="0" i="1" dirty="0">
                <a:solidFill>
                  <a:srgbClr val="222222"/>
                </a:solidFill>
                <a:effectLst/>
                <a:latin typeface="Times New Roman" panose="02020603050405020304" pitchFamily="18" charset="0"/>
                <a:cs typeface="Times New Roman" panose="02020603050405020304" pitchFamily="18" charset="0"/>
              </a:rPr>
              <a:t>Proceedings of the 3rd ACM Conference on Information-Centric Networking</a:t>
            </a:r>
            <a:r>
              <a:rPr lang="en-US" altLang="ja-JP" sz="1600" b="0" i="0" dirty="0">
                <a:solidFill>
                  <a:srgbClr val="222222"/>
                </a:solidFill>
                <a:effectLst/>
                <a:latin typeface="Times New Roman" panose="02020603050405020304" pitchFamily="18" charset="0"/>
                <a:cs typeface="Times New Roman" panose="02020603050405020304" pitchFamily="18" charset="0"/>
              </a:rPr>
              <a:t>. 2016.</a:t>
            </a:r>
            <a:endParaRPr lang="ja-JP" altLang="en-US" sz="1600" dirty="0">
              <a:latin typeface="Times New Roman" panose="02020603050405020304" pitchFamily="18" charset="0"/>
              <a:cs typeface="Times New Roman" panose="02020603050405020304" pitchFamily="18" charset="0"/>
            </a:endParaRPr>
          </a:p>
        </p:txBody>
      </p:sp>
      <p:sp>
        <p:nvSpPr>
          <p:cNvPr id="2" name="タイトル 1">
            <a:extLst>
              <a:ext uri="{FF2B5EF4-FFF2-40B4-BE49-F238E27FC236}">
                <a16:creationId xmlns:a16="http://schemas.microsoft.com/office/drawing/2014/main" id="{50388D07-18CA-CFC1-4CA8-99EA4DF2099E}"/>
              </a:ext>
            </a:extLst>
          </p:cNvPr>
          <p:cNvSpPr>
            <a:spLocks noGrp="1"/>
          </p:cNvSpPr>
          <p:nvPr>
            <p:ph type="title"/>
          </p:nvPr>
        </p:nvSpPr>
        <p:spPr/>
        <p:txBody>
          <a:bodyPr/>
          <a:lstStyle/>
          <a:p>
            <a:r>
              <a:rPr kumimoji="1" lang="ja-JP" altLang="en-US" b="1" dirty="0"/>
              <a:t>既存の</a:t>
            </a:r>
            <a:r>
              <a:rPr kumimoji="1" lang="en-US" altLang="ja-JP" b="1" dirty="0"/>
              <a:t>STO</a:t>
            </a:r>
            <a:r>
              <a:rPr kumimoji="1" lang="ja-JP" altLang="en-US" b="1" dirty="0"/>
              <a:t>対策</a:t>
            </a:r>
          </a:p>
        </p:txBody>
      </p:sp>
      <p:sp>
        <p:nvSpPr>
          <p:cNvPr id="3" name="コンテンツ プレースホルダー 2">
            <a:extLst>
              <a:ext uri="{FF2B5EF4-FFF2-40B4-BE49-F238E27FC236}">
                <a16:creationId xmlns:a16="http://schemas.microsoft.com/office/drawing/2014/main" id="{3D1A6CAA-841B-C027-9CAC-C48911A31EFA}"/>
              </a:ext>
            </a:extLst>
          </p:cNvPr>
          <p:cNvSpPr>
            <a:spLocks noGrp="1"/>
          </p:cNvSpPr>
          <p:nvPr>
            <p:ph idx="1"/>
          </p:nvPr>
        </p:nvSpPr>
        <p:spPr>
          <a:xfrm>
            <a:off x="838200" y="2154161"/>
            <a:ext cx="10515600" cy="4022801"/>
          </a:xfrm>
        </p:spPr>
        <p:txBody>
          <a:bodyPr/>
          <a:lstStyle/>
          <a:p>
            <a:r>
              <a:rPr lang="en-US" altLang="ja-JP" dirty="0"/>
              <a:t>PCON: </a:t>
            </a:r>
            <a:r>
              <a:rPr lang="en-US" altLang="ja-JP" b="1" u="sng" dirty="0" err="1"/>
              <a:t>minRTO</a:t>
            </a:r>
            <a:r>
              <a:rPr lang="ja-JP" altLang="en-US" dirty="0"/>
              <a:t>を利用して</a:t>
            </a:r>
            <a:r>
              <a:rPr lang="en-US" altLang="ja-JP" dirty="0"/>
              <a:t>RTO</a:t>
            </a:r>
            <a:r>
              <a:rPr lang="ja-JP" altLang="en-US" dirty="0"/>
              <a:t>を十分大きくする</a:t>
            </a:r>
            <a:endParaRPr kumimoji="1" lang="en-US" altLang="ja-JP" dirty="0"/>
          </a:p>
        </p:txBody>
      </p:sp>
      <p:sp>
        <p:nvSpPr>
          <p:cNvPr id="4" name="スライド番号プレースホルダー 3">
            <a:extLst>
              <a:ext uri="{FF2B5EF4-FFF2-40B4-BE49-F238E27FC236}">
                <a16:creationId xmlns:a16="http://schemas.microsoft.com/office/drawing/2014/main" id="{B819B738-FEAF-59B5-3054-D8229497E633}"/>
              </a:ext>
            </a:extLst>
          </p:cNvPr>
          <p:cNvSpPr>
            <a:spLocks noGrp="1"/>
          </p:cNvSpPr>
          <p:nvPr>
            <p:ph type="sldNum" sz="quarter" idx="12"/>
          </p:nvPr>
        </p:nvSpPr>
        <p:spPr/>
        <p:txBody>
          <a:bodyPr/>
          <a:lstStyle/>
          <a:p>
            <a:fld id="{E52712DE-EB3F-4029-B2D2-8EDE60F86491}" type="slidenum">
              <a:rPr kumimoji="1" lang="ja-JP" altLang="en-US" smtClean="0"/>
              <a:t>11</a:t>
            </a:fld>
            <a:endParaRPr kumimoji="1" lang="ja-JP" altLang="en-US"/>
          </a:p>
        </p:txBody>
      </p:sp>
      <p:sp>
        <p:nvSpPr>
          <p:cNvPr id="48" name="テキスト ボックス 47">
            <a:extLst>
              <a:ext uri="{FF2B5EF4-FFF2-40B4-BE49-F238E27FC236}">
                <a16:creationId xmlns:a16="http://schemas.microsoft.com/office/drawing/2014/main" id="{3DC57736-B584-7447-ABA7-6D3F3E145A4D}"/>
              </a:ext>
            </a:extLst>
          </p:cNvPr>
          <p:cNvSpPr txBox="1"/>
          <p:nvPr/>
        </p:nvSpPr>
        <p:spPr>
          <a:xfrm>
            <a:off x="1284719" y="5700053"/>
            <a:ext cx="8930375" cy="83099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kumimoji="1" lang="en-US" altLang="ja-JP" sz="2400" dirty="0"/>
              <a:t>STO</a:t>
            </a:r>
            <a:r>
              <a:rPr kumimoji="1" lang="ja-JP" altLang="en-US" sz="2400" dirty="0"/>
              <a:t>削減可能だが</a:t>
            </a:r>
            <a:r>
              <a:rPr lang="ja-JP" altLang="en-US" sz="2400" dirty="0"/>
              <a:t>代わりに</a:t>
            </a:r>
            <a:r>
              <a:rPr kumimoji="1" lang="ja-JP" altLang="en-US" sz="2400" b="1" u="sng" dirty="0"/>
              <a:t>ロス検知が遅れてしまう</a:t>
            </a:r>
            <a:endParaRPr kumimoji="1" lang="en-US" altLang="ja-JP" sz="2400" b="1" u="sng" dirty="0"/>
          </a:p>
          <a:p>
            <a:pPr algn="ctr"/>
            <a:r>
              <a:rPr lang="ja-JP" altLang="en-US" sz="2400" dirty="0"/>
              <a:t>最適な</a:t>
            </a:r>
            <a:r>
              <a:rPr lang="en-US" altLang="ja-JP" sz="2400" dirty="0" err="1"/>
              <a:t>minRTO</a:t>
            </a:r>
            <a:r>
              <a:rPr lang="ja-JP" altLang="en-US" sz="2400" dirty="0"/>
              <a:t>はトポロジ依存であり事前に設定不可</a:t>
            </a:r>
            <a:endParaRPr lang="en-US" altLang="ja-JP" sz="2400" dirty="0"/>
          </a:p>
        </p:txBody>
      </p:sp>
      <p:cxnSp>
        <p:nvCxnSpPr>
          <p:cNvPr id="70" name="直線コネクタ 69">
            <a:extLst>
              <a:ext uri="{FF2B5EF4-FFF2-40B4-BE49-F238E27FC236}">
                <a16:creationId xmlns:a16="http://schemas.microsoft.com/office/drawing/2014/main" id="{7E918B1A-0BAA-8D10-19DA-0B581DB799FF}"/>
              </a:ext>
            </a:extLst>
          </p:cNvPr>
          <p:cNvCxnSpPr>
            <a:cxnSpLocks/>
          </p:cNvCxnSpPr>
          <p:nvPr/>
        </p:nvCxnSpPr>
        <p:spPr>
          <a:xfrm>
            <a:off x="3639229" y="3483535"/>
            <a:ext cx="18482" cy="218863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600965CF-B819-7133-5EEB-9DE3781F369E}"/>
              </a:ext>
            </a:extLst>
          </p:cNvPr>
          <p:cNvCxnSpPr>
            <a:cxnSpLocks/>
          </p:cNvCxnSpPr>
          <p:nvPr/>
        </p:nvCxnSpPr>
        <p:spPr>
          <a:xfrm>
            <a:off x="6035950" y="3483535"/>
            <a:ext cx="18482" cy="218863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直線コネクタ 71">
            <a:extLst>
              <a:ext uri="{FF2B5EF4-FFF2-40B4-BE49-F238E27FC236}">
                <a16:creationId xmlns:a16="http://schemas.microsoft.com/office/drawing/2014/main" id="{A5442196-5755-0428-36C4-28DD371A0C01}"/>
              </a:ext>
            </a:extLst>
          </p:cNvPr>
          <p:cNvCxnSpPr>
            <a:cxnSpLocks/>
          </p:cNvCxnSpPr>
          <p:nvPr/>
        </p:nvCxnSpPr>
        <p:spPr>
          <a:xfrm>
            <a:off x="8441912" y="3483535"/>
            <a:ext cx="18482" cy="218863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直線矢印コネクタ 72">
            <a:extLst>
              <a:ext uri="{FF2B5EF4-FFF2-40B4-BE49-F238E27FC236}">
                <a16:creationId xmlns:a16="http://schemas.microsoft.com/office/drawing/2014/main" id="{8A5A2E24-2173-03DF-6D66-FC0EC4C96085}"/>
              </a:ext>
            </a:extLst>
          </p:cNvPr>
          <p:cNvCxnSpPr/>
          <p:nvPr/>
        </p:nvCxnSpPr>
        <p:spPr>
          <a:xfrm>
            <a:off x="3643470" y="3606760"/>
            <a:ext cx="2396721" cy="24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00A62BCC-3EB8-7956-9C9D-B5586C0F51B8}"/>
              </a:ext>
            </a:extLst>
          </p:cNvPr>
          <p:cNvCxnSpPr>
            <a:cxnSpLocks/>
          </p:cNvCxnSpPr>
          <p:nvPr/>
        </p:nvCxnSpPr>
        <p:spPr>
          <a:xfrm flipH="1">
            <a:off x="3643470" y="3863506"/>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5" name="直線矢印コネクタ 74">
            <a:extLst>
              <a:ext uri="{FF2B5EF4-FFF2-40B4-BE49-F238E27FC236}">
                <a16:creationId xmlns:a16="http://schemas.microsoft.com/office/drawing/2014/main" id="{59A60A47-1D04-07FA-C482-96C8D7037EFF}"/>
              </a:ext>
            </a:extLst>
          </p:cNvPr>
          <p:cNvCxnSpPr/>
          <p:nvPr/>
        </p:nvCxnSpPr>
        <p:spPr>
          <a:xfrm>
            <a:off x="3643470" y="4282057"/>
            <a:ext cx="2396721" cy="24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757D6DD6-346A-9C03-9736-91A4D9659ECB}"/>
              </a:ext>
            </a:extLst>
          </p:cNvPr>
          <p:cNvCxnSpPr/>
          <p:nvPr/>
        </p:nvCxnSpPr>
        <p:spPr>
          <a:xfrm>
            <a:off x="6035571" y="4525996"/>
            <a:ext cx="2396721" cy="24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B6893EE7-1E1E-CA06-E0FB-8A649D60FBC9}"/>
                  </a:ext>
                </a:extLst>
              </p:cNvPr>
              <p:cNvSpPr txBox="1"/>
              <p:nvPr/>
            </p:nvSpPr>
            <p:spPr>
              <a:xfrm>
                <a:off x="4243100" y="2719147"/>
                <a:ext cx="1197461" cy="372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m:rPr>
                              <m:sty m:val="p"/>
                            </m:rPr>
                            <a:rPr lang="en-US" altLang="ja-JP" sz="2000" i="1">
                              <a:latin typeface="Cambria Math" panose="02040503050406030204" pitchFamily="18" charset="0"/>
                            </a:rPr>
                            <m:t>RTT</m:t>
                          </m:r>
                          <m:r>
                            <a:rPr lang="en-US" altLang="ja-JP" sz="2000" i="1">
                              <a:latin typeface="Cambria Math" panose="02040503050406030204" pitchFamily="18" charset="0"/>
                            </a:rPr>
                            <m:t>: </m:t>
                          </m:r>
                          <m:r>
                            <a:rPr kumimoji="1" lang="en-US" altLang="ja-JP" sz="2000" b="0" i="1" smtClean="0">
                              <a:latin typeface="Cambria Math" panose="02040503050406030204" pitchFamily="18" charset="0"/>
                            </a:rPr>
                            <m:t>𝑡</m:t>
                          </m:r>
                        </m:e>
                        <m:sub>
                          <m:r>
                            <a:rPr kumimoji="1" lang="en-US" altLang="ja-JP" sz="2000" b="0" i="1" smtClean="0">
                              <a:latin typeface="Cambria Math" panose="02040503050406030204" pitchFamily="18" charset="0"/>
                            </a:rPr>
                            <m:t>1</m:t>
                          </m:r>
                        </m:sub>
                      </m:sSub>
                    </m:oMath>
                  </m:oMathPara>
                </a14:m>
                <a:endParaRPr kumimoji="1" lang="ja-JP" altLang="en-US" sz="2000" dirty="0"/>
              </a:p>
            </p:txBody>
          </p:sp>
        </mc:Choice>
        <mc:Fallback xmlns="">
          <p:sp>
            <p:nvSpPr>
              <p:cNvPr id="77" name="テキスト ボックス 76">
                <a:extLst>
                  <a:ext uri="{FF2B5EF4-FFF2-40B4-BE49-F238E27FC236}">
                    <a16:creationId xmlns:a16="http://schemas.microsoft.com/office/drawing/2014/main" id="{B6893EE7-1E1E-CA06-E0FB-8A649D60FBC9}"/>
                  </a:ext>
                </a:extLst>
              </p:cNvPr>
              <p:cNvSpPr txBox="1">
                <a:spLocks noRot="1" noChangeAspect="1" noMove="1" noResize="1" noEditPoints="1" noAdjustHandles="1" noChangeArrowheads="1" noChangeShapeType="1" noTextEdit="1"/>
              </p:cNvSpPr>
              <p:nvPr/>
            </p:nvSpPr>
            <p:spPr>
              <a:xfrm>
                <a:off x="4243100" y="2719147"/>
                <a:ext cx="1197461" cy="37241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テキスト ボックス 77">
                <a:extLst>
                  <a:ext uri="{FF2B5EF4-FFF2-40B4-BE49-F238E27FC236}">
                    <a16:creationId xmlns:a16="http://schemas.microsoft.com/office/drawing/2014/main" id="{DB622953-AE3B-AD8E-DE62-1598D63A27CA}"/>
                  </a:ext>
                </a:extLst>
              </p:cNvPr>
              <p:cNvSpPr txBox="1"/>
              <p:nvPr/>
            </p:nvSpPr>
            <p:spPr>
              <a:xfrm>
                <a:off x="6705212" y="2719147"/>
                <a:ext cx="1130722" cy="372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m:rPr>
                              <m:sty m:val="p"/>
                            </m:rPr>
                            <a:rPr lang="en-US" altLang="ja-JP" sz="2000" i="1">
                              <a:latin typeface="Cambria Math" panose="02040503050406030204" pitchFamily="18" charset="0"/>
                            </a:rPr>
                            <m:t>RTT</m:t>
                          </m:r>
                          <m:r>
                            <a:rPr lang="en-US" altLang="ja-JP" sz="2000" i="1">
                              <a:latin typeface="Cambria Math" panose="02040503050406030204" pitchFamily="18" charset="0"/>
                            </a:rPr>
                            <m:t>:</m:t>
                          </m:r>
                          <m:r>
                            <a:rPr kumimoji="1" lang="en-US" altLang="ja-JP" sz="2000" b="0" i="1" smtClean="0">
                              <a:latin typeface="Cambria Math" panose="02040503050406030204" pitchFamily="18" charset="0"/>
                            </a:rPr>
                            <m:t>𝑡</m:t>
                          </m:r>
                        </m:e>
                        <m:sub>
                          <m:r>
                            <a:rPr kumimoji="1" lang="en-US" altLang="ja-JP" sz="2000" b="0" i="1" smtClean="0">
                              <a:latin typeface="Cambria Math" panose="02040503050406030204" pitchFamily="18" charset="0"/>
                            </a:rPr>
                            <m:t>2</m:t>
                          </m:r>
                        </m:sub>
                      </m:sSub>
                    </m:oMath>
                  </m:oMathPara>
                </a14:m>
                <a:endParaRPr kumimoji="1" lang="ja-JP" altLang="en-US" sz="2000" dirty="0"/>
              </a:p>
            </p:txBody>
          </p:sp>
        </mc:Choice>
        <mc:Fallback xmlns="">
          <p:sp>
            <p:nvSpPr>
              <p:cNvPr id="78" name="テキスト ボックス 77">
                <a:extLst>
                  <a:ext uri="{FF2B5EF4-FFF2-40B4-BE49-F238E27FC236}">
                    <a16:creationId xmlns:a16="http://schemas.microsoft.com/office/drawing/2014/main" id="{DB622953-AE3B-AD8E-DE62-1598D63A27CA}"/>
                  </a:ext>
                </a:extLst>
              </p:cNvPr>
              <p:cNvSpPr txBox="1">
                <a:spLocks noRot="1" noChangeAspect="1" noMove="1" noResize="1" noEditPoints="1" noAdjustHandles="1" noChangeArrowheads="1" noChangeShapeType="1" noTextEdit="1"/>
              </p:cNvSpPr>
              <p:nvPr/>
            </p:nvSpPr>
            <p:spPr>
              <a:xfrm>
                <a:off x="6705212" y="2719147"/>
                <a:ext cx="1130722" cy="372410"/>
              </a:xfrm>
              <a:prstGeom prst="rect">
                <a:avLst/>
              </a:prstGeom>
              <a:blipFill>
                <a:blip r:embed="rId7"/>
                <a:stretch>
                  <a:fillRect/>
                </a:stretch>
              </a:blipFill>
            </p:spPr>
            <p:txBody>
              <a:bodyPr/>
              <a:lstStyle/>
              <a:p>
                <a:r>
                  <a:rPr lang="ja-JP" altLang="en-US">
                    <a:noFill/>
                  </a:rPr>
                  <a:t> </a:t>
                </a:r>
              </a:p>
            </p:txBody>
          </p:sp>
        </mc:Fallback>
      </mc:AlternateContent>
      <p:cxnSp>
        <p:nvCxnSpPr>
          <p:cNvPr id="79" name="直線矢印コネクタ 78">
            <a:extLst>
              <a:ext uri="{FF2B5EF4-FFF2-40B4-BE49-F238E27FC236}">
                <a16:creationId xmlns:a16="http://schemas.microsoft.com/office/drawing/2014/main" id="{D3FFD8B1-4C4E-DBD1-4D43-75DA9177B52B}"/>
              </a:ext>
            </a:extLst>
          </p:cNvPr>
          <p:cNvCxnSpPr>
            <a:cxnSpLocks/>
          </p:cNvCxnSpPr>
          <p:nvPr/>
        </p:nvCxnSpPr>
        <p:spPr>
          <a:xfrm flipH="1">
            <a:off x="6035571" y="4799483"/>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0" name="直線矢印コネクタ 79">
            <a:extLst>
              <a:ext uri="{FF2B5EF4-FFF2-40B4-BE49-F238E27FC236}">
                <a16:creationId xmlns:a16="http://schemas.microsoft.com/office/drawing/2014/main" id="{562297F9-9667-0C6E-C004-C0AD6733689F}"/>
              </a:ext>
            </a:extLst>
          </p:cNvPr>
          <p:cNvCxnSpPr>
            <a:cxnSpLocks/>
          </p:cNvCxnSpPr>
          <p:nvPr/>
        </p:nvCxnSpPr>
        <p:spPr>
          <a:xfrm flipH="1">
            <a:off x="3643470" y="5076719"/>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1" name="直線矢印コネクタ 80">
            <a:extLst>
              <a:ext uri="{FF2B5EF4-FFF2-40B4-BE49-F238E27FC236}">
                <a16:creationId xmlns:a16="http://schemas.microsoft.com/office/drawing/2014/main" id="{532BBD8B-5BF6-4205-530F-B160D8DAD833}"/>
              </a:ext>
            </a:extLst>
          </p:cNvPr>
          <p:cNvCxnSpPr>
            <a:cxnSpLocks/>
          </p:cNvCxnSpPr>
          <p:nvPr/>
        </p:nvCxnSpPr>
        <p:spPr>
          <a:xfrm>
            <a:off x="3385707" y="3606760"/>
            <a:ext cx="1" cy="53014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3B12DF7E-E354-4B9D-CA91-B887167223B7}"/>
              </a:ext>
            </a:extLst>
          </p:cNvPr>
          <p:cNvCxnSpPr>
            <a:cxnSpLocks/>
          </p:cNvCxnSpPr>
          <p:nvPr/>
        </p:nvCxnSpPr>
        <p:spPr>
          <a:xfrm>
            <a:off x="2691180" y="4280629"/>
            <a:ext cx="1" cy="1287915"/>
          </a:xfrm>
          <a:prstGeom prst="straightConnector1">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83" name="テキスト ボックス 82">
                <a:extLst>
                  <a:ext uri="{FF2B5EF4-FFF2-40B4-BE49-F238E27FC236}">
                    <a16:creationId xmlns:a16="http://schemas.microsoft.com/office/drawing/2014/main" id="{8E7CDA79-3D7B-B6A6-74B8-108EFB91B888}"/>
                  </a:ext>
                </a:extLst>
              </p:cNvPr>
              <p:cNvSpPr txBox="1"/>
              <p:nvPr/>
            </p:nvSpPr>
            <p:spPr>
              <a:xfrm>
                <a:off x="2719150" y="3677218"/>
                <a:ext cx="60445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𝑡</m:t>
                          </m:r>
                        </m:e>
                        <m:sub>
                          <m:r>
                            <a:rPr kumimoji="1" lang="en-US" altLang="ja-JP" sz="2000" b="0" i="1" smtClean="0">
                              <a:latin typeface="Cambria Math" panose="02040503050406030204" pitchFamily="18" charset="0"/>
                            </a:rPr>
                            <m:t>1</m:t>
                          </m:r>
                        </m:sub>
                      </m:sSub>
                    </m:oMath>
                  </m:oMathPara>
                </a14:m>
                <a:endParaRPr kumimoji="1" lang="ja-JP" altLang="en-US" sz="2000" dirty="0"/>
              </a:p>
            </p:txBody>
          </p:sp>
        </mc:Choice>
        <mc:Fallback xmlns="">
          <p:sp>
            <p:nvSpPr>
              <p:cNvPr id="83" name="テキスト ボックス 82">
                <a:extLst>
                  <a:ext uri="{FF2B5EF4-FFF2-40B4-BE49-F238E27FC236}">
                    <a16:creationId xmlns:a16="http://schemas.microsoft.com/office/drawing/2014/main" id="{8E7CDA79-3D7B-B6A6-74B8-108EFB91B888}"/>
                  </a:ext>
                </a:extLst>
              </p:cNvPr>
              <p:cNvSpPr txBox="1">
                <a:spLocks noRot="1" noChangeAspect="1" noMove="1" noResize="1" noEditPoints="1" noAdjustHandles="1" noChangeArrowheads="1" noChangeShapeType="1" noTextEdit="1"/>
              </p:cNvSpPr>
              <p:nvPr/>
            </p:nvSpPr>
            <p:spPr>
              <a:xfrm>
                <a:off x="2719150" y="3677218"/>
                <a:ext cx="604453" cy="307777"/>
              </a:xfrm>
              <a:prstGeom prst="rect">
                <a:avLst/>
              </a:prstGeom>
              <a:blipFill>
                <a:blip r:embed="rId8"/>
                <a:stretch>
                  <a:fillRect b="-13725"/>
                </a:stretch>
              </a:blipFill>
            </p:spPr>
            <p:txBody>
              <a:bodyPr/>
              <a:lstStyle/>
              <a:p>
                <a:r>
                  <a:rPr lang="ja-JP" altLang="en-US">
                    <a:noFill/>
                  </a:rPr>
                  <a:t> </a:t>
                </a:r>
              </a:p>
            </p:txBody>
          </p:sp>
        </mc:Fallback>
      </mc:AlternateContent>
      <p:sp>
        <p:nvSpPr>
          <p:cNvPr id="84" name="テキスト ボックス 83">
            <a:extLst>
              <a:ext uri="{FF2B5EF4-FFF2-40B4-BE49-F238E27FC236}">
                <a16:creationId xmlns:a16="http://schemas.microsoft.com/office/drawing/2014/main" id="{F624FC20-2624-0FCD-7599-2C62B47C2215}"/>
              </a:ext>
            </a:extLst>
          </p:cNvPr>
          <p:cNvSpPr txBox="1"/>
          <p:nvPr/>
        </p:nvSpPr>
        <p:spPr>
          <a:xfrm>
            <a:off x="4524128" y="3535872"/>
            <a:ext cx="828000"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kumimoji="1" lang="en-US" altLang="ja-JP" sz="1600" dirty="0"/>
              <a:t>I:</a:t>
            </a:r>
            <a:r>
              <a:rPr lang="ja-JP" altLang="en-US" sz="1600" dirty="0"/>
              <a:t> </a:t>
            </a:r>
            <a:r>
              <a:rPr lang="en-US" altLang="ja-JP" sz="1600" dirty="0"/>
              <a:t>N</a:t>
            </a:r>
            <a:endParaRPr kumimoji="1" lang="ja-JP" altLang="en-US" sz="1600" dirty="0"/>
          </a:p>
        </p:txBody>
      </p:sp>
      <p:sp>
        <p:nvSpPr>
          <p:cNvPr id="85" name="テキスト ボックス 84">
            <a:extLst>
              <a:ext uri="{FF2B5EF4-FFF2-40B4-BE49-F238E27FC236}">
                <a16:creationId xmlns:a16="http://schemas.microsoft.com/office/drawing/2014/main" id="{0315D49E-C273-2994-5A14-185743A12369}"/>
              </a:ext>
            </a:extLst>
          </p:cNvPr>
          <p:cNvSpPr txBox="1"/>
          <p:nvPr/>
        </p:nvSpPr>
        <p:spPr>
          <a:xfrm>
            <a:off x="4524128" y="3904291"/>
            <a:ext cx="828000"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a:r>
              <a:rPr kumimoji="1" lang="en-US" altLang="ja-JP" sz="1600" dirty="0"/>
              <a:t>D:</a:t>
            </a:r>
            <a:r>
              <a:rPr lang="ja-JP" altLang="en-US" sz="1600" dirty="0"/>
              <a:t> </a:t>
            </a:r>
            <a:r>
              <a:rPr kumimoji="1" lang="en-US" altLang="ja-JP" sz="1600" dirty="0"/>
              <a:t>N</a:t>
            </a:r>
            <a:endParaRPr kumimoji="1" lang="ja-JP" altLang="en-US" sz="1600" dirty="0"/>
          </a:p>
        </p:txBody>
      </p:sp>
      <p:sp>
        <p:nvSpPr>
          <p:cNvPr id="86" name="テキスト ボックス 85">
            <a:extLst>
              <a:ext uri="{FF2B5EF4-FFF2-40B4-BE49-F238E27FC236}">
                <a16:creationId xmlns:a16="http://schemas.microsoft.com/office/drawing/2014/main" id="{5625A7EB-C0AD-4D3D-A1C1-B7F6BDB19C85}"/>
              </a:ext>
            </a:extLst>
          </p:cNvPr>
          <p:cNvSpPr txBox="1"/>
          <p:nvPr/>
        </p:nvSpPr>
        <p:spPr>
          <a:xfrm>
            <a:off x="4524128" y="4296081"/>
            <a:ext cx="828000"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kumimoji="1" lang="en-US" altLang="ja-JP" sz="1600" dirty="0"/>
              <a:t>I:</a:t>
            </a:r>
            <a:r>
              <a:rPr lang="ja-JP" altLang="en-US" sz="1600" dirty="0"/>
              <a:t> </a:t>
            </a:r>
            <a:r>
              <a:rPr kumimoji="1" lang="en-US" altLang="ja-JP" sz="1600" dirty="0"/>
              <a:t>N+1</a:t>
            </a:r>
          </a:p>
        </p:txBody>
      </p:sp>
      <p:sp>
        <p:nvSpPr>
          <p:cNvPr id="87" name="テキスト ボックス 86">
            <a:extLst>
              <a:ext uri="{FF2B5EF4-FFF2-40B4-BE49-F238E27FC236}">
                <a16:creationId xmlns:a16="http://schemas.microsoft.com/office/drawing/2014/main" id="{F6837712-20B8-F6BA-936B-0048C0AD5E26}"/>
              </a:ext>
            </a:extLst>
          </p:cNvPr>
          <p:cNvSpPr txBox="1"/>
          <p:nvPr/>
        </p:nvSpPr>
        <p:spPr>
          <a:xfrm>
            <a:off x="6864489" y="4797111"/>
            <a:ext cx="828000"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a:r>
              <a:rPr kumimoji="1" lang="en-US" altLang="ja-JP" sz="1600" dirty="0"/>
              <a:t>D:</a:t>
            </a:r>
            <a:r>
              <a:rPr lang="ja-JP" altLang="en-US" sz="1600" dirty="0"/>
              <a:t> </a:t>
            </a:r>
            <a:r>
              <a:rPr kumimoji="1" lang="en-US" altLang="ja-JP" sz="1600" dirty="0"/>
              <a:t>N+1</a:t>
            </a:r>
            <a:endParaRPr kumimoji="1" lang="ja-JP" altLang="en-US" sz="1600" dirty="0"/>
          </a:p>
        </p:txBody>
      </p:sp>
      <p:pic>
        <p:nvPicPr>
          <p:cNvPr id="89" name="図 88">
            <a:extLst>
              <a:ext uri="{FF2B5EF4-FFF2-40B4-BE49-F238E27FC236}">
                <a16:creationId xmlns:a16="http://schemas.microsoft.com/office/drawing/2014/main" id="{02520C91-F6AA-3835-F564-55679A8D5BC7}"/>
              </a:ext>
            </a:extLst>
          </p:cNvPr>
          <p:cNvPicPr>
            <a:picLocks noChangeAspect="1"/>
          </p:cNvPicPr>
          <p:nvPr/>
        </p:nvPicPr>
        <p:blipFill>
          <a:blip r:embed="rId9"/>
          <a:stretch>
            <a:fillRect/>
          </a:stretch>
        </p:blipFill>
        <p:spPr>
          <a:xfrm>
            <a:off x="5785100" y="2878263"/>
            <a:ext cx="500939" cy="435600"/>
          </a:xfrm>
          <a:prstGeom prst="rect">
            <a:avLst/>
          </a:prstGeom>
        </p:spPr>
      </p:pic>
      <p:pic>
        <p:nvPicPr>
          <p:cNvPr id="90" name="図 89">
            <a:extLst>
              <a:ext uri="{FF2B5EF4-FFF2-40B4-BE49-F238E27FC236}">
                <a16:creationId xmlns:a16="http://schemas.microsoft.com/office/drawing/2014/main" id="{18DA905B-C58D-CEF2-B912-86E2DCEF9DB6}"/>
              </a:ext>
            </a:extLst>
          </p:cNvPr>
          <p:cNvPicPr>
            <a:picLocks noChangeAspect="1"/>
          </p:cNvPicPr>
          <p:nvPr/>
        </p:nvPicPr>
        <p:blipFill>
          <a:blip r:embed="rId10"/>
          <a:stretch>
            <a:fillRect/>
          </a:stretch>
        </p:blipFill>
        <p:spPr>
          <a:xfrm>
            <a:off x="3416076" y="2768096"/>
            <a:ext cx="446306" cy="655934"/>
          </a:xfrm>
          <a:prstGeom prst="rect">
            <a:avLst/>
          </a:prstGeom>
        </p:spPr>
      </p:pic>
      <p:pic>
        <p:nvPicPr>
          <p:cNvPr id="91" name="図 90">
            <a:extLst>
              <a:ext uri="{FF2B5EF4-FFF2-40B4-BE49-F238E27FC236}">
                <a16:creationId xmlns:a16="http://schemas.microsoft.com/office/drawing/2014/main" id="{0218CE0C-E93E-E789-246D-4B34618FDBC3}"/>
              </a:ext>
            </a:extLst>
          </p:cNvPr>
          <p:cNvPicPr>
            <a:picLocks noChangeAspect="1"/>
          </p:cNvPicPr>
          <p:nvPr/>
        </p:nvPicPr>
        <p:blipFill>
          <a:blip r:embed="rId11"/>
          <a:stretch>
            <a:fillRect/>
          </a:stretch>
        </p:blipFill>
        <p:spPr>
          <a:xfrm>
            <a:off x="8156275" y="2806805"/>
            <a:ext cx="552031" cy="578517"/>
          </a:xfrm>
          <a:prstGeom prst="rect">
            <a:avLst/>
          </a:prstGeom>
        </p:spPr>
      </p:pic>
      <p:cxnSp>
        <p:nvCxnSpPr>
          <p:cNvPr id="92" name="直線コネクタ 91">
            <a:extLst>
              <a:ext uri="{FF2B5EF4-FFF2-40B4-BE49-F238E27FC236}">
                <a16:creationId xmlns:a16="http://schemas.microsoft.com/office/drawing/2014/main" id="{9CE46EA2-2A1A-EA91-D69E-F013D31DD02E}"/>
              </a:ext>
            </a:extLst>
          </p:cNvPr>
          <p:cNvCxnSpPr>
            <a:cxnSpLocks/>
          </p:cNvCxnSpPr>
          <p:nvPr/>
        </p:nvCxnSpPr>
        <p:spPr>
          <a:xfrm>
            <a:off x="3862382" y="3349975"/>
            <a:ext cx="4293893" cy="1"/>
          </a:xfrm>
          <a:prstGeom prst="line">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93" name="直線コネクタ 92">
            <a:extLst>
              <a:ext uri="{FF2B5EF4-FFF2-40B4-BE49-F238E27FC236}">
                <a16:creationId xmlns:a16="http://schemas.microsoft.com/office/drawing/2014/main" id="{42058755-8EAC-8956-A6AD-828DC7C7C5BB}"/>
              </a:ext>
            </a:extLst>
          </p:cNvPr>
          <p:cNvCxnSpPr>
            <a:cxnSpLocks/>
            <a:stCxn id="90" idx="3"/>
            <a:endCxn id="89" idx="1"/>
          </p:cNvCxnSpPr>
          <p:nvPr/>
        </p:nvCxnSpPr>
        <p:spPr>
          <a:xfrm>
            <a:off x="3862382" y="3096063"/>
            <a:ext cx="1922718" cy="0"/>
          </a:xfrm>
          <a:prstGeom prst="line">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FDA47366-6416-50ED-E0B4-730B8830A4AC}"/>
              </a:ext>
            </a:extLst>
          </p:cNvPr>
          <p:cNvCxnSpPr>
            <a:cxnSpLocks/>
          </p:cNvCxnSpPr>
          <p:nvPr/>
        </p:nvCxnSpPr>
        <p:spPr>
          <a:xfrm>
            <a:off x="3190333" y="3606760"/>
            <a:ext cx="446306" cy="0"/>
          </a:xfrm>
          <a:prstGeom prst="line">
            <a:avLst/>
          </a:prstGeom>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8ABE80DF-FE89-D9C5-06DA-DCC324395651}"/>
              </a:ext>
            </a:extLst>
          </p:cNvPr>
          <p:cNvCxnSpPr>
            <a:cxnSpLocks/>
          </p:cNvCxnSpPr>
          <p:nvPr/>
        </p:nvCxnSpPr>
        <p:spPr>
          <a:xfrm>
            <a:off x="3190333" y="4136899"/>
            <a:ext cx="446306" cy="0"/>
          </a:xfrm>
          <a:prstGeom prst="line">
            <a:avLst/>
          </a:prstGeom>
          <a:ln/>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6D0540FA-3574-A138-32ED-4A853BB2F788}"/>
              </a:ext>
            </a:extLst>
          </p:cNvPr>
          <p:cNvCxnSpPr>
            <a:cxnSpLocks/>
          </p:cNvCxnSpPr>
          <p:nvPr/>
        </p:nvCxnSpPr>
        <p:spPr>
          <a:xfrm>
            <a:off x="2562559" y="5573634"/>
            <a:ext cx="1090518" cy="0"/>
          </a:xfrm>
          <a:prstGeom prst="line">
            <a:avLst/>
          </a:prstGeo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1" name="テキスト ボックス 100">
                <a:extLst>
                  <a:ext uri="{FF2B5EF4-FFF2-40B4-BE49-F238E27FC236}">
                    <a16:creationId xmlns:a16="http://schemas.microsoft.com/office/drawing/2014/main" id="{4AD05EB2-5106-E699-427E-A1C94DB7DE29}"/>
                  </a:ext>
                </a:extLst>
              </p:cNvPr>
              <p:cNvSpPr txBox="1"/>
              <p:nvPr/>
            </p:nvSpPr>
            <p:spPr>
              <a:xfrm>
                <a:off x="1403894" y="4523307"/>
                <a:ext cx="1232389"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0000"/>
                          </a:solidFill>
                          <a:latin typeface="Cambria Math" panose="02040503050406030204" pitchFamily="18" charset="0"/>
                        </a:rPr>
                        <m:t>𝑅𝑇𝑂</m:t>
                      </m:r>
                    </m:oMath>
                  </m:oMathPara>
                </a14:m>
                <a:endParaRPr kumimoji="1" lang="en-US" altLang="ja-JP" sz="2000" b="0" dirty="0">
                  <a:solidFill>
                    <a:srgbClr val="FF0000"/>
                  </a:solidFill>
                  <a:latin typeface="Cambria" panose="02040503050406030204" pitchFamily="18" charset="0"/>
                  <a:ea typeface="Cambria" panose="02040503050406030204" pitchFamily="18" charset="0"/>
                </a:endParaRPr>
              </a:p>
              <a:p>
                <a:r>
                  <a:rPr kumimoji="1" lang="en-US" altLang="ja-JP" sz="2000" b="0" dirty="0">
                    <a:solidFill>
                      <a:srgbClr val="FF0000"/>
                    </a:solidFill>
                    <a:latin typeface="Cambria" panose="02040503050406030204" pitchFamily="18" charset="0"/>
                    <a:ea typeface="Cambria" panose="02040503050406030204" pitchFamily="18" charset="0"/>
                  </a:rPr>
                  <a:t>(=</a:t>
                </a:r>
                <a:r>
                  <a:rPr lang="en-US" altLang="ja-JP" sz="2000" dirty="0" err="1">
                    <a:solidFill>
                      <a:srgbClr val="FF0000"/>
                    </a:solidFill>
                    <a:latin typeface="Cambria" panose="02040503050406030204" pitchFamily="18" charset="0"/>
                    <a:ea typeface="Cambria" panose="02040503050406030204" pitchFamily="18" charset="0"/>
                  </a:rPr>
                  <a:t>minRTO</a:t>
                </a:r>
                <a:r>
                  <a:rPr lang="en-US" altLang="ja-JP" sz="2000" dirty="0">
                    <a:solidFill>
                      <a:srgbClr val="FF0000"/>
                    </a:solidFill>
                    <a:latin typeface="Cambria" panose="02040503050406030204" pitchFamily="18" charset="0"/>
                    <a:ea typeface="Cambria" panose="02040503050406030204" pitchFamily="18" charset="0"/>
                  </a:rPr>
                  <a:t>)</a:t>
                </a:r>
                <a:endParaRPr kumimoji="1" lang="en-US" altLang="ja-JP" sz="2000" b="0" dirty="0">
                  <a:solidFill>
                    <a:srgbClr val="FF0000"/>
                  </a:solidFill>
                  <a:latin typeface="Cambria" panose="02040503050406030204" pitchFamily="18" charset="0"/>
                  <a:ea typeface="Cambria" panose="02040503050406030204" pitchFamily="18" charset="0"/>
                </a:endParaRPr>
              </a:p>
            </p:txBody>
          </p:sp>
        </mc:Choice>
        <mc:Fallback xmlns="">
          <p:sp>
            <p:nvSpPr>
              <p:cNvPr id="101" name="テキスト ボックス 100">
                <a:extLst>
                  <a:ext uri="{FF2B5EF4-FFF2-40B4-BE49-F238E27FC236}">
                    <a16:creationId xmlns:a16="http://schemas.microsoft.com/office/drawing/2014/main" id="{4AD05EB2-5106-E699-427E-A1C94DB7DE29}"/>
                  </a:ext>
                </a:extLst>
              </p:cNvPr>
              <p:cNvSpPr txBox="1">
                <a:spLocks noRot="1" noChangeAspect="1" noMove="1" noResize="1" noEditPoints="1" noAdjustHandles="1" noChangeArrowheads="1" noChangeShapeType="1" noTextEdit="1"/>
              </p:cNvSpPr>
              <p:nvPr/>
            </p:nvSpPr>
            <p:spPr>
              <a:xfrm>
                <a:off x="1403894" y="4523307"/>
                <a:ext cx="1232389" cy="615553"/>
              </a:xfrm>
              <a:prstGeom prst="rect">
                <a:avLst/>
              </a:prstGeom>
              <a:blipFill>
                <a:blip r:embed="rId12"/>
                <a:stretch>
                  <a:fillRect l="-12376" r="-12376" b="-24752"/>
                </a:stretch>
              </a:blipFill>
            </p:spPr>
            <p:txBody>
              <a:bodyPr/>
              <a:lstStyle/>
              <a:p>
                <a:r>
                  <a:rPr lang="ja-JP" altLang="en-US">
                    <a:noFill/>
                  </a:rPr>
                  <a:t> </a:t>
                </a:r>
              </a:p>
            </p:txBody>
          </p:sp>
        </mc:Fallback>
      </mc:AlternateContent>
      <p:cxnSp>
        <p:nvCxnSpPr>
          <p:cNvPr id="102" name="直線コネクタ 101">
            <a:extLst>
              <a:ext uri="{FF2B5EF4-FFF2-40B4-BE49-F238E27FC236}">
                <a16:creationId xmlns:a16="http://schemas.microsoft.com/office/drawing/2014/main" id="{3C23B754-B087-B28B-39AB-FADECE26562A}"/>
              </a:ext>
            </a:extLst>
          </p:cNvPr>
          <p:cNvCxnSpPr>
            <a:cxnSpLocks/>
          </p:cNvCxnSpPr>
          <p:nvPr/>
        </p:nvCxnSpPr>
        <p:spPr>
          <a:xfrm>
            <a:off x="3197164" y="5350112"/>
            <a:ext cx="446306" cy="0"/>
          </a:xfrm>
          <a:prstGeom prst="line">
            <a:avLst/>
          </a:prstGeom>
          <a:ln/>
        </p:spPr>
        <p:style>
          <a:lnRef idx="1">
            <a:schemeClr val="dk1"/>
          </a:lnRef>
          <a:fillRef idx="0">
            <a:schemeClr val="dk1"/>
          </a:fillRef>
          <a:effectRef idx="0">
            <a:schemeClr val="dk1"/>
          </a:effectRef>
          <a:fontRef idx="minor">
            <a:schemeClr val="tx1"/>
          </a:fontRef>
        </p:style>
      </p:cxnSp>
      <p:cxnSp>
        <p:nvCxnSpPr>
          <p:cNvPr id="103" name="直線矢印コネクタ 102">
            <a:extLst>
              <a:ext uri="{FF2B5EF4-FFF2-40B4-BE49-F238E27FC236}">
                <a16:creationId xmlns:a16="http://schemas.microsoft.com/office/drawing/2014/main" id="{6A122216-5FBC-35D2-2796-99E4B9D74CB4}"/>
              </a:ext>
            </a:extLst>
          </p:cNvPr>
          <p:cNvCxnSpPr>
            <a:cxnSpLocks/>
          </p:cNvCxnSpPr>
          <p:nvPr/>
        </p:nvCxnSpPr>
        <p:spPr>
          <a:xfrm>
            <a:off x="3385706" y="4270096"/>
            <a:ext cx="1" cy="107504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テキスト ボックス 103">
                <a:extLst>
                  <a:ext uri="{FF2B5EF4-FFF2-40B4-BE49-F238E27FC236}">
                    <a16:creationId xmlns:a16="http://schemas.microsoft.com/office/drawing/2014/main" id="{78C76F85-B2BB-454F-00DD-8AED42165811}"/>
                  </a:ext>
                </a:extLst>
              </p:cNvPr>
              <p:cNvSpPr txBox="1"/>
              <p:nvPr/>
            </p:nvSpPr>
            <p:spPr>
              <a:xfrm>
                <a:off x="2719150" y="4612172"/>
                <a:ext cx="60445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𝑡</m:t>
                          </m:r>
                        </m:e>
                        <m:sub>
                          <m:r>
                            <a:rPr lang="en-US" altLang="ja-JP" sz="2000" i="1">
                              <a:latin typeface="Cambria Math" panose="02040503050406030204" pitchFamily="18" charset="0"/>
                            </a:rPr>
                            <m:t>2</m:t>
                          </m:r>
                        </m:sub>
                      </m:sSub>
                    </m:oMath>
                  </m:oMathPara>
                </a14:m>
                <a:endParaRPr kumimoji="1" lang="ja-JP" altLang="en-US" sz="2000" dirty="0"/>
              </a:p>
            </p:txBody>
          </p:sp>
        </mc:Choice>
        <mc:Fallback xmlns="">
          <p:sp>
            <p:nvSpPr>
              <p:cNvPr id="104" name="テキスト ボックス 103">
                <a:extLst>
                  <a:ext uri="{FF2B5EF4-FFF2-40B4-BE49-F238E27FC236}">
                    <a16:creationId xmlns:a16="http://schemas.microsoft.com/office/drawing/2014/main" id="{78C76F85-B2BB-454F-00DD-8AED42165811}"/>
                  </a:ext>
                </a:extLst>
              </p:cNvPr>
              <p:cNvSpPr txBox="1">
                <a:spLocks noRot="1" noChangeAspect="1" noMove="1" noResize="1" noEditPoints="1" noAdjustHandles="1" noChangeArrowheads="1" noChangeShapeType="1" noTextEdit="1"/>
              </p:cNvSpPr>
              <p:nvPr/>
            </p:nvSpPr>
            <p:spPr>
              <a:xfrm>
                <a:off x="2719150" y="4612172"/>
                <a:ext cx="604453" cy="307777"/>
              </a:xfrm>
              <a:prstGeom prst="rect">
                <a:avLst/>
              </a:prstGeom>
              <a:blipFill>
                <a:blip r:embed="rId13"/>
                <a:stretch>
                  <a:fillRect b="-16000"/>
                </a:stretch>
              </a:blipFill>
            </p:spPr>
            <p:txBody>
              <a:bodyPr/>
              <a:lstStyle/>
              <a:p>
                <a:r>
                  <a:rPr lang="ja-JP" altLang="en-US">
                    <a:noFill/>
                  </a:rPr>
                  <a:t> </a:t>
                </a:r>
              </a:p>
            </p:txBody>
          </p:sp>
        </mc:Fallback>
      </mc:AlternateContent>
      <p:cxnSp>
        <p:nvCxnSpPr>
          <p:cNvPr id="105" name="直線コネクタ 104">
            <a:extLst>
              <a:ext uri="{FF2B5EF4-FFF2-40B4-BE49-F238E27FC236}">
                <a16:creationId xmlns:a16="http://schemas.microsoft.com/office/drawing/2014/main" id="{2D6560C7-1BCC-1E07-4905-47B30B2BFD05}"/>
              </a:ext>
            </a:extLst>
          </p:cNvPr>
          <p:cNvCxnSpPr>
            <a:cxnSpLocks/>
          </p:cNvCxnSpPr>
          <p:nvPr/>
        </p:nvCxnSpPr>
        <p:spPr>
          <a:xfrm>
            <a:off x="2551508" y="4273726"/>
            <a:ext cx="1090518" cy="0"/>
          </a:xfrm>
          <a:prstGeom prst="line">
            <a:avLst/>
          </a:prstGeo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5B837DA7-D5F5-79D4-BA6F-91C61A38DBFF}"/>
                  </a:ext>
                </a:extLst>
              </p:cNvPr>
              <p:cNvSpPr txBox="1"/>
              <p:nvPr/>
            </p:nvSpPr>
            <p:spPr>
              <a:xfrm>
                <a:off x="5014802" y="1565540"/>
                <a:ext cx="628294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𝑅𝑇𝑂</m:t>
                      </m:r>
                      <m:r>
                        <a:rPr kumimoji="1" lang="en-US" altLang="ja-JP" sz="2400" b="0" i="1" smtClean="0">
                          <a:latin typeface="Cambria Math" panose="02040503050406030204" pitchFamily="18" charset="0"/>
                        </a:rPr>
                        <m:t>=</m:t>
                      </m:r>
                      <m:r>
                        <a:rPr kumimoji="1" lang="en-US" altLang="ja-JP" sz="2400" b="1" i="0" smtClean="0">
                          <a:latin typeface="Cambria Math" panose="02040503050406030204" pitchFamily="18" charset="0"/>
                        </a:rPr>
                        <m:t>𝐦𝐚𝐱</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𝑆𝑅𝑇𝑇</m:t>
                      </m:r>
                      <m:r>
                        <a:rPr kumimoji="1" lang="en-US" altLang="ja-JP" sz="2400" b="0" i="1" smtClean="0">
                          <a:latin typeface="Cambria Math" panose="02040503050406030204" pitchFamily="18" charset="0"/>
                        </a:rPr>
                        <m:t>+4×</m:t>
                      </m:r>
                      <m:r>
                        <a:rPr kumimoji="1" lang="en-US" altLang="ja-JP" sz="2400" b="0" i="1" smtClean="0">
                          <a:latin typeface="Cambria Math" panose="02040503050406030204" pitchFamily="18" charset="0"/>
                        </a:rPr>
                        <m:t>𝑅𝑇𝑇𝑉𝐴𝑅</m:t>
                      </m:r>
                      <m:r>
                        <a:rPr kumimoji="1" lang="en-US" altLang="ja-JP" sz="2400" b="0" i="1" smtClean="0">
                          <a:latin typeface="Cambria Math" panose="02040503050406030204" pitchFamily="18" charset="0"/>
                        </a:rPr>
                        <m:t>, </m:t>
                      </m:r>
                      <m:r>
                        <a:rPr kumimoji="1" lang="en-US" altLang="ja-JP" sz="2400" b="1" i="0" smtClean="0">
                          <a:highlight>
                            <a:srgbClr val="FFFF00"/>
                          </a:highlight>
                          <a:latin typeface="Cambria Math" panose="02040503050406030204" pitchFamily="18" charset="0"/>
                        </a:rPr>
                        <m:t>𝐦𝐢𝐧𝐑𝐓𝐎</m:t>
                      </m:r>
                      <m:r>
                        <a:rPr kumimoji="1" lang="en-US" altLang="ja-JP" sz="2400" b="0" i="1" smtClean="0">
                          <a:latin typeface="Cambria Math" panose="02040503050406030204" pitchFamily="18" charset="0"/>
                        </a:rPr>
                        <m:t>)</m:t>
                      </m:r>
                    </m:oMath>
                  </m:oMathPara>
                </a14:m>
                <a:endParaRPr kumimoji="1" lang="en-US" altLang="ja-JP" sz="2400" dirty="0"/>
              </a:p>
            </p:txBody>
          </p:sp>
        </mc:Choice>
        <mc:Fallback xmlns="">
          <p:sp>
            <p:nvSpPr>
              <p:cNvPr id="44" name="テキスト ボックス 43">
                <a:extLst>
                  <a:ext uri="{FF2B5EF4-FFF2-40B4-BE49-F238E27FC236}">
                    <a16:creationId xmlns:a16="http://schemas.microsoft.com/office/drawing/2014/main" id="{5B837DA7-D5F5-79D4-BA6F-91C61A38DBFF}"/>
                  </a:ext>
                </a:extLst>
              </p:cNvPr>
              <p:cNvSpPr txBox="1">
                <a:spLocks noRot="1" noChangeAspect="1" noMove="1" noResize="1" noEditPoints="1" noAdjustHandles="1" noChangeArrowheads="1" noChangeShapeType="1" noTextEdit="1"/>
              </p:cNvSpPr>
              <p:nvPr/>
            </p:nvSpPr>
            <p:spPr>
              <a:xfrm>
                <a:off x="5014802" y="1565540"/>
                <a:ext cx="6282946" cy="461665"/>
              </a:xfrm>
              <a:prstGeom prst="rect">
                <a:avLst/>
              </a:prstGeom>
              <a:blipFill>
                <a:blip r:embed="rId14"/>
                <a:stretch>
                  <a:fillRect l="-194" b="-17949"/>
                </a:stretch>
              </a:blipFill>
            </p:spPr>
            <p:txBody>
              <a:bodyPr/>
              <a:lstStyle/>
              <a:p>
                <a:r>
                  <a:rPr lang="ja-JP" altLang="en-US">
                    <a:noFill/>
                  </a:rPr>
                  <a:t> </a:t>
                </a:r>
              </a:p>
            </p:txBody>
          </p:sp>
        </mc:Fallback>
      </mc:AlternateContent>
    </p:spTree>
    <p:custDataLst>
      <p:tags r:id="rId1"/>
    </p:custDataLst>
    <p:extLst>
      <p:ext uri="{BB962C8B-B14F-4D97-AF65-F5344CB8AC3E}">
        <p14:creationId xmlns:p14="http://schemas.microsoft.com/office/powerpoint/2010/main" val="462885916"/>
      </p:ext>
    </p:extLst>
  </p:cSld>
  <p:clrMapOvr>
    <a:masterClrMapping/>
  </p:clrMapOvr>
  <mc:AlternateContent xmlns:mc="http://schemas.openxmlformats.org/markup-compatibility/2006" xmlns:p14="http://schemas.microsoft.com/office/powerpoint/2010/main">
    <mc:Choice Requires="p14">
      <p:transition spd="slow" p14:dur="2000" advTm="57315"/>
    </mc:Choice>
    <mc:Fallback xmlns="">
      <p:transition spd="slow" advTm="573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71097-031B-4749-5B83-2B5468583BF7}"/>
              </a:ext>
            </a:extLst>
          </p:cNvPr>
          <p:cNvSpPr>
            <a:spLocks noGrp="1"/>
          </p:cNvSpPr>
          <p:nvPr>
            <p:ph type="title"/>
          </p:nvPr>
        </p:nvSpPr>
        <p:spPr/>
        <p:txBody>
          <a:bodyPr/>
          <a:lstStyle/>
          <a:p>
            <a:r>
              <a:rPr kumimoji="1" lang="en-US" altLang="ja-JP" b="1" dirty="0"/>
              <a:t>NDN</a:t>
            </a:r>
            <a:r>
              <a:rPr kumimoji="1" lang="ja-JP" altLang="en-US" b="1" dirty="0"/>
              <a:t>における</a:t>
            </a:r>
            <a:r>
              <a:rPr kumimoji="1" lang="en-US" altLang="ja-JP" b="1" dirty="0"/>
              <a:t>STO</a:t>
            </a:r>
            <a:r>
              <a:rPr kumimoji="1" lang="ja-JP" altLang="en-US" b="1" dirty="0"/>
              <a:t>対策</a:t>
            </a:r>
          </a:p>
        </p:txBody>
      </p:sp>
      <p:sp>
        <p:nvSpPr>
          <p:cNvPr id="3" name="スライド番号プレースホルダー 2">
            <a:extLst>
              <a:ext uri="{FF2B5EF4-FFF2-40B4-BE49-F238E27FC236}">
                <a16:creationId xmlns:a16="http://schemas.microsoft.com/office/drawing/2014/main" id="{2445B2ED-1995-8645-7F47-13683AC0255A}"/>
              </a:ext>
            </a:extLst>
          </p:cNvPr>
          <p:cNvSpPr>
            <a:spLocks noGrp="1"/>
          </p:cNvSpPr>
          <p:nvPr>
            <p:ph type="sldNum" sz="quarter" idx="12"/>
          </p:nvPr>
        </p:nvSpPr>
        <p:spPr/>
        <p:txBody>
          <a:bodyPr/>
          <a:lstStyle/>
          <a:p>
            <a:fld id="{E52712DE-EB3F-4029-B2D2-8EDE60F86491}" type="slidenum">
              <a:rPr kumimoji="1" lang="ja-JP" altLang="en-US" smtClean="0"/>
              <a:t>12</a:t>
            </a:fld>
            <a:endParaRPr kumimoji="1" lang="ja-JP" altLang="en-US"/>
          </a:p>
        </p:txBody>
      </p:sp>
      <p:sp>
        <p:nvSpPr>
          <p:cNvPr id="4" name="テキスト ボックス 3">
            <a:extLst>
              <a:ext uri="{FF2B5EF4-FFF2-40B4-BE49-F238E27FC236}">
                <a16:creationId xmlns:a16="http://schemas.microsoft.com/office/drawing/2014/main" id="{CDFDEBF9-2D42-29C3-59B3-35F1EF5CF579}"/>
              </a:ext>
            </a:extLst>
          </p:cNvPr>
          <p:cNvSpPr txBox="1"/>
          <p:nvPr/>
        </p:nvSpPr>
        <p:spPr>
          <a:xfrm>
            <a:off x="838200" y="1825625"/>
            <a:ext cx="10515600" cy="95410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kumimoji="1" lang="ja-JP" altLang="en-US" sz="2800" dirty="0"/>
              <a:t>課題</a:t>
            </a:r>
            <a:r>
              <a:rPr kumimoji="1" lang="en-US" altLang="ja-JP" sz="2800" dirty="0"/>
              <a:t>: </a:t>
            </a:r>
            <a:r>
              <a:rPr kumimoji="1" lang="ja-JP" altLang="en-US" sz="2800" dirty="0"/>
              <a:t>再送タイマーは</a:t>
            </a:r>
            <a:r>
              <a:rPr kumimoji="1" lang="en-US" altLang="ja-JP" sz="2800" dirty="0"/>
              <a:t>NDN</a:t>
            </a:r>
            <a:r>
              <a:rPr kumimoji="1" lang="ja-JP" altLang="en-US" sz="2800" dirty="0"/>
              <a:t>の通信モデルに合っていない</a:t>
            </a:r>
            <a:endParaRPr kumimoji="1" lang="en-US" altLang="ja-JP" sz="2800" dirty="0"/>
          </a:p>
          <a:p>
            <a:pPr algn="ctr"/>
            <a:r>
              <a:rPr lang="en-US" altLang="ja-JP" sz="2800" dirty="0"/>
              <a:t>(</a:t>
            </a:r>
            <a:r>
              <a:rPr lang="ja-JP" altLang="en-US" sz="2800" dirty="0"/>
              <a:t>マルチパス</a:t>
            </a:r>
            <a:r>
              <a:rPr lang="en-US" altLang="ja-JP" sz="2800" dirty="0"/>
              <a:t>/</a:t>
            </a:r>
            <a:r>
              <a:rPr lang="ja-JP" altLang="en-US" sz="2800" dirty="0"/>
              <a:t>プロデューサーのため</a:t>
            </a:r>
            <a:r>
              <a:rPr lang="en-US" altLang="ja-JP" sz="2800" dirty="0"/>
              <a:t>RTT</a:t>
            </a:r>
            <a:r>
              <a:rPr lang="ja-JP" altLang="en-US" sz="2800" dirty="0"/>
              <a:t>が一定でない</a:t>
            </a:r>
            <a:r>
              <a:rPr lang="en-US" altLang="ja-JP" sz="2800" dirty="0"/>
              <a:t>)</a:t>
            </a:r>
            <a:endParaRPr kumimoji="1" lang="en-US" altLang="ja-JP" sz="2800" dirty="0"/>
          </a:p>
        </p:txBody>
      </p:sp>
      <p:sp>
        <p:nvSpPr>
          <p:cNvPr id="5" name="テキスト ボックス 4">
            <a:extLst>
              <a:ext uri="{FF2B5EF4-FFF2-40B4-BE49-F238E27FC236}">
                <a16:creationId xmlns:a16="http://schemas.microsoft.com/office/drawing/2014/main" id="{CEFE30A5-84C5-F11F-2540-D5E60313CACC}"/>
              </a:ext>
            </a:extLst>
          </p:cNvPr>
          <p:cNvSpPr txBox="1"/>
          <p:nvPr/>
        </p:nvSpPr>
        <p:spPr>
          <a:xfrm>
            <a:off x="838200" y="3173779"/>
            <a:ext cx="10515600" cy="9541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kumimoji="1" lang="ja-JP" altLang="en-US" sz="2800" dirty="0"/>
              <a:t>アイデア</a:t>
            </a:r>
            <a:r>
              <a:rPr kumimoji="1" lang="en-US" altLang="ja-JP" sz="2800" dirty="0"/>
              <a:t>: </a:t>
            </a:r>
            <a:r>
              <a:rPr kumimoji="1" lang="ja-JP" altLang="en-US" sz="2800" dirty="0"/>
              <a:t>複数の</a:t>
            </a:r>
            <a:r>
              <a:rPr kumimoji="1" lang="en-US" altLang="ja-JP" sz="2800" dirty="0"/>
              <a:t>RTT</a:t>
            </a:r>
            <a:r>
              <a:rPr kumimoji="1" lang="ja-JP" altLang="en-US" sz="2800" dirty="0"/>
              <a:t>情報を取得</a:t>
            </a:r>
            <a:r>
              <a:rPr lang="en-US" altLang="ja-JP" sz="2800" dirty="0"/>
              <a:t>/</a:t>
            </a:r>
            <a:r>
              <a:rPr kumimoji="1" lang="ja-JP" altLang="en-US" sz="2800" dirty="0"/>
              <a:t>更新できれば</a:t>
            </a:r>
            <a:endParaRPr kumimoji="1" lang="en-US" altLang="ja-JP" sz="2800" dirty="0"/>
          </a:p>
          <a:p>
            <a:pPr algn="ctr"/>
            <a:r>
              <a:rPr kumimoji="1" lang="ja-JP" altLang="en-US" sz="2800" dirty="0"/>
              <a:t>「実際のロス」を判定できるのでは？</a:t>
            </a:r>
            <a:endParaRPr kumimoji="1" lang="en-US" altLang="ja-JP" sz="2800" dirty="0"/>
          </a:p>
        </p:txBody>
      </p:sp>
      <p:sp>
        <p:nvSpPr>
          <p:cNvPr id="7" name="テキスト ボックス 6">
            <a:extLst>
              <a:ext uri="{FF2B5EF4-FFF2-40B4-BE49-F238E27FC236}">
                <a16:creationId xmlns:a16="http://schemas.microsoft.com/office/drawing/2014/main" id="{58454174-1B45-E562-F660-D3F9D8522E5E}"/>
              </a:ext>
            </a:extLst>
          </p:cNvPr>
          <p:cNvSpPr txBox="1"/>
          <p:nvPr/>
        </p:nvSpPr>
        <p:spPr>
          <a:xfrm>
            <a:off x="838200" y="4583488"/>
            <a:ext cx="10515600" cy="9541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kumimoji="1" lang="ja-JP" altLang="en-US" sz="2800" dirty="0"/>
              <a:t>提案方式</a:t>
            </a:r>
            <a:r>
              <a:rPr kumimoji="1" lang="en-US" altLang="ja-JP" sz="2800" dirty="0"/>
              <a:t>: </a:t>
            </a:r>
            <a:r>
              <a:rPr lang="en-US" altLang="ja-JP" sz="2800" dirty="0"/>
              <a:t>NDN-PTO (Probe </a:t>
            </a:r>
            <a:r>
              <a:rPr lang="en-US" altLang="ja-JP" sz="2800" dirty="0" err="1"/>
              <a:t>TimeOut</a:t>
            </a:r>
            <a:r>
              <a:rPr lang="en-US" altLang="ja-JP" sz="2800" dirty="0"/>
              <a:t>)</a:t>
            </a:r>
            <a:endParaRPr kumimoji="1" lang="en-US" altLang="ja-JP" sz="2800" dirty="0"/>
          </a:p>
          <a:p>
            <a:pPr algn="ctr"/>
            <a:r>
              <a:rPr kumimoji="1" lang="en-US" altLang="ja-JP" sz="2800" dirty="0"/>
              <a:t> “Probe Interest”</a:t>
            </a:r>
            <a:r>
              <a:rPr kumimoji="1" lang="ja-JP" altLang="en-US" sz="2800" dirty="0"/>
              <a:t>を用いて現在のパス情報を取得・利用</a:t>
            </a:r>
            <a:endParaRPr kumimoji="1" lang="en-US" altLang="ja-JP" sz="2800" dirty="0"/>
          </a:p>
        </p:txBody>
      </p:sp>
    </p:spTree>
    <p:custDataLst>
      <p:tags r:id="rId1"/>
    </p:custDataLst>
    <p:extLst>
      <p:ext uri="{BB962C8B-B14F-4D97-AF65-F5344CB8AC3E}">
        <p14:creationId xmlns:p14="http://schemas.microsoft.com/office/powerpoint/2010/main" val="4267327038"/>
      </p:ext>
    </p:extLst>
  </p:cSld>
  <p:clrMapOvr>
    <a:masterClrMapping/>
  </p:clrMapOvr>
  <mc:AlternateContent xmlns:mc="http://schemas.openxmlformats.org/markup-compatibility/2006" xmlns:p14="http://schemas.microsoft.com/office/powerpoint/2010/main">
    <mc:Choice Requires="p14">
      <p:transition spd="slow" p14:dur="2000" advTm="48057"/>
    </mc:Choice>
    <mc:Fallback xmlns="">
      <p:transition spd="slow" advTm="480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フローチャート: 結合子 51">
            <a:extLst>
              <a:ext uri="{FF2B5EF4-FFF2-40B4-BE49-F238E27FC236}">
                <a16:creationId xmlns:a16="http://schemas.microsoft.com/office/drawing/2014/main" id="{F208D776-4723-6D74-1AF3-B116FEFED9CA}"/>
              </a:ext>
            </a:extLst>
          </p:cNvPr>
          <p:cNvSpPr/>
          <p:nvPr/>
        </p:nvSpPr>
        <p:spPr>
          <a:xfrm>
            <a:off x="3869423" y="5202791"/>
            <a:ext cx="309370" cy="273397"/>
          </a:xfrm>
          <a:prstGeom prst="flowChartConnector">
            <a:avLst/>
          </a:prstGeom>
          <a:no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sz="1200" dirty="0"/>
          </a:p>
        </p:txBody>
      </p:sp>
      <p:cxnSp>
        <p:nvCxnSpPr>
          <p:cNvPr id="48" name="直線矢印コネクタ 47">
            <a:extLst>
              <a:ext uri="{FF2B5EF4-FFF2-40B4-BE49-F238E27FC236}">
                <a16:creationId xmlns:a16="http://schemas.microsoft.com/office/drawing/2014/main" id="{B6700634-782F-609C-8A79-58D25300528D}"/>
              </a:ext>
            </a:extLst>
          </p:cNvPr>
          <p:cNvCxnSpPr>
            <a:cxnSpLocks/>
          </p:cNvCxnSpPr>
          <p:nvPr/>
        </p:nvCxnSpPr>
        <p:spPr>
          <a:xfrm flipH="1">
            <a:off x="4009517" y="4385459"/>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タイトル 1">
            <a:extLst>
              <a:ext uri="{FF2B5EF4-FFF2-40B4-BE49-F238E27FC236}">
                <a16:creationId xmlns:a16="http://schemas.microsoft.com/office/drawing/2014/main" id="{E93D7267-E014-2B54-22CD-08928A331833}"/>
              </a:ext>
            </a:extLst>
          </p:cNvPr>
          <p:cNvSpPr>
            <a:spLocks noGrp="1"/>
          </p:cNvSpPr>
          <p:nvPr>
            <p:ph type="title"/>
          </p:nvPr>
        </p:nvSpPr>
        <p:spPr/>
        <p:txBody>
          <a:bodyPr/>
          <a:lstStyle/>
          <a:p>
            <a:r>
              <a:rPr kumimoji="1" lang="ja-JP" altLang="en-US" b="1" dirty="0"/>
              <a:t>提案方式</a:t>
            </a:r>
            <a:r>
              <a:rPr kumimoji="1" lang="en-US" altLang="ja-JP" b="1" dirty="0"/>
              <a:t>: NDN-PTO</a:t>
            </a:r>
            <a:endParaRPr kumimoji="1" lang="ja-JP" altLang="en-US" b="1" dirty="0"/>
          </a:p>
        </p:txBody>
      </p:sp>
      <p:sp>
        <p:nvSpPr>
          <p:cNvPr id="37" name="スライド番号プレースホルダー 36">
            <a:extLst>
              <a:ext uri="{FF2B5EF4-FFF2-40B4-BE49-F238E27FC236}">
                <a16:creationId xmlns:a16="http://schemas.microsoft.com/office/drawing/2014/main" id="{85D9DB88-2F56-3BE2-4D67-65D78B27CE4B}"/>
              </a:ext>
            </a:extLst>
          </p:cNvPr>
          <p:cNvSpPr>
            <a:spLocks noGrp="1"/>
          </p:cNvSpPr>
          <p:nvPr>
            <p:ph type="sldNum" sz="quarter" idx="12"/>
          </p:nvPr>
        </p:nvSpPr>
        <p:spPr/>
        <p:txBody>
          <a:bodyPr/>
          <a:lstStyle/>
          <a:p>
            <a:fld id="{E52712DE-EB3F-4029-B2D2-8EDE60F86491}" type="slidenum">
              <a:rPr kumimoji="1" lang="ja-JP" altLang="en-US" smtClean="0"/>
              <a:t>13</a:t>
            </a:fld>
            <a:endParaRPr kumimoji="1" lang="ja-JP" altLang="en-US"/>
          </a:p>
        </p:txBody>
      </p:sp>
      <p:cxnSp>
        <p:nvCxnSpPr>
          <p:cNvPr id="3" name="直線矢印コネクタ 2">
            <a:extLst>
              <a:ext uri="{FF2B5EF4-FFF2-40B4-BE49-F238E27FC236}">
                <a16:creationId xmlns:a16="http://schemas.microsoft.com/office/drawing/2014/main" id="{C75CD609-4E68-D4D3-E4C7-E336D34C1AA5}"/>
              </a:ext>
            </a:extLst>
          </p:cNvPr>
          <p:cNvCxnSpPr/>
          <p:nvPr/>
        </p:nvCxnSpPr>
        <p:spPr>
          <a:xfrm>
            <a:off x="4002397" y="4225280"/>
            <a:ext cx="2396721" cy="24125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F53D84C9-860E-81F7-112B-A990B3FB8321}"/>
              </a:ext>
            </a:extLst>
          </p:cNvPr>
          <p:cNvCxnSpPr>
            <a:cxnSpLocks/>
          </p:cNvCxnSpPr>
          <p:nvPr/>
        </p:nvCxnSpPr>
        <p:spPr>
          <a:xfrm>
            <a:off x="3998156" y="2633389"/>
            <a:ext cx="18482" cy="2913070"/>
          </a:xfrm>
          <a:prstGeom prst="line">
            <a:avLst/>
          </a:prstGeom>
          <a:ln w="12700"/>
        </p:spPr>
        <p:style>
          <a:lnRef idx="1">
            <a:schemeClr val="dk1"/>
          </a:lnRef>
          <a:fillRef idx="0">
            <a:schemeClr val="dk1"/>
          </a:fillRef>
          <a:effectRef idx="0">
            <a:schemeClr val="dk1"/>
          </a:effectRef>
          <a:fontRef idx="minor">
            <a:schemeClr val="tx1"/>
          </a:fontRef>
        </p:style>
      </p:cxnSp>
      <p:cxnSp>
        <p:nvCxnSpPr>
          <p:cNvPr id="5" name="直線コネクタ 4">
            <a:extLst>
              <a:ext uri="{FF2B5EF4-FFF2-40B4-BE49-F238E27FC236}">
                <a16:creationId xmlns:a16="http://schemas.microsoft.com/office/drawing/2014/main" id="{3A63FA56-AEB8-B17E-DB19-E862E827AD00}"/>
              </a:ext>
            </a:extLst>
          </p:cNvPr>
          <p:cNvCxnSpPr>
            <a:cxnSpLocks/>
          </p:cNvCxnSpPr>
          <p:nvPr/>
        </p:nvCxnSpPr>
        <p:spPr>
          <a:xfrm>
            <a:off x="6394877" y="2633389"/>
            <a:ext cx="18482" cy="291307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BCCA3CF0-2DC4-79A2-69C4-0804A2B63FA3}"/>
              </a:ext>
            </a:extLst>
          </p:cNvPr>
          <p:cNvCxnSpPr>
            <a:cxnSpLocks/>
          </p:cNvCxnSpPr>
          <p:nvPr/>
        </p:nvCxnSpPr>
        <p:spPr>
          <a:xfrm>
            <a:off x="8800839" y="2633389"/>
            <a:ext cx="18482" cy="2913070"/>
          </a:xfrm>
          <a:prstGeom prst="line">
            <a:avLst/>
          </a:prstGeom>
          <a:ln w="12700"/>
        </p:spPr>
        <p:style>
          <a:lnRef idx="1">
            <a:schemeClr val="dk1"/>
          </a:lnRef>
          <a:fillRef idx="0">
            <a:schemeClr val="dk1"/>
          </a:fillRef>
          <a:effectRef idx="0">
            <a:schemeClr val="dk1"/>
          </a:effectRef>
          <a:fontRef idx="minor">
            <a:schemeClr val="tx1"/>
          </a:fontRef>
        </p:style>
      </p:cxnSp>
      <p:cxnSp>
        <p:nvCxnSpPr>
          <p:cNvPr id="7" name="直線矢印コネクタ 6">
            <a:extLst>
              <a:ext uri="{FF2B5EF4-FFF2-40B4-BE49-F238E27FC236}">
                <a16:creationId xmlns:a16="http://schemas.microsoft.com/office/drawing/2014/main" id="{F45C5F49-C8DE-A534-7348-AC081FEAECB0}"/>
              </a:ext>
            </a:extLst>
          </p:cNvPr>
          <p:cNvCxnSpPr/>
          <p:nvPr/>
        </p:nvCxnSpPr>
        <p:spPr>
          <a:xfrm>
            <a:off x="4002397" y="2763100"/>
            <a:ext cx="2396721" cy="24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F5939A26-6DCF-FF57-E04F-599AA73746F5}"/>
              </a:ext>
            </a:extLst>
          </p:cNvPr>
          <p:cNvCxnSpPr>
            <a:cxnSpLocks/>
          </p:cNvCxnSpPr>
          <p:nvPr/>
        </p:nvCxnSpPr>
        <p:spPr>
          <a:xfrm flipH="1">
            <a:off x="4002397" y="3019846"/>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直線矢印コネクタ 8">
            <a:extLst>
              <a:ext uri="{FF2B5EF4-FFF2-40B4-BE49-F238E27FC236}">
                <a16:creationId xmlns:a16="http://schemas.microsoft.com/office/drawing/2014/main" id="{2E333A07-890C-D85A-F3BB-479E4558BD9B}"/>
              </a:ext>
            </a:extLst>
          </p:cNvPr>
          <p:cNvCxnSpPr/>
          <p:nvPr/>
        </p:nvCxnSpPr>
        <p:spPr>
          <a:xfrm>
            <a:off x="4002397" y="3438397"/>
            <a:ext cx="2396721" cy="24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FC054C6E-635C-6871-DE92-C678C9CA3B3D}"/>
              </a:ext>
            </a:extLst>
          </p:cNvPr>
          <p:cNvCxnSpPr/>
          <p:nvPr/>
        </p:nvCxnSpPr>
        <p:spPr>
          <a:xfrm>
            <a:off x="6394498" y="3682336"/>
            <a:ext cx="2396721" cy="24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616D631-D37B-2D15-F04E-E0B67E7E0106}"/>
                  </a:ext>
                </a:extLst>
              </p:cNvPr>
              <p:cNvSpPr txBox="1"/>
              <p:nvPr/>
            </p:nvSpPr>
            <p:spPr>
              <a:xfrm>
                <a:off x="4602027" y="1875487"/>
                <a:ext cx="1197461" cy="372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m:rPr>
                              <m:sty m:val="p"/>
                            </m:rPr>
                            <a:rPr lang="en-US" altLang="ja-JP" sz="2000" i="1">
                              <a:latin typeface="Cambria Math" panose="02040503050406030204" pitchFamily="18" charset="0"/>
                            </a:rPr>
                            <m:t>RTT</m:t>
                          </m:r>
                          <m:r>
                            <a:rPr lang="en-US" altLang="ja-JP" sz="2000" i="1">
                              <a:latin typeface="Cambria Math" panose="02040503050406030204" pitchFamily="18" charset="0"/>
                            </a:rPr>
                            <m:t>: </m:t>
                          </m:r>
                          <m:r>
                            <a:rPr kumimoji="1" lang="en-US" altLang="ja-JP" sz="2000" b="0" i="1" smtClean="0">
                              <a:latin typeface="Cambria Math" panose="02040503050406030204" pitchFamily="18" charset="0"/>
                            </a:rPr>
                            <m:t>𝑡</m:t>
                          </m:r>
                        </m:e>
                        <m:sub>
                          <m:r>
                            <a:rPr kumimoji="1" lang="en-US" altLang="ja-JP" sz="2000" b="0" i="1" smtClean="0">
                              <a:latin typeface="Cambria Math" panose="02040503050406030204" pitchFamily="18" charset="0"/>
                            </a:rPr>
                            <m:t>1</m:t>
                          </m:r>
                        </m:sub>
                      </m:sSub>
                    </m:oMath>
                  </m:oMathPara>
                </a14:m>
                <a:endParaRPr kumimoji="1" lang="ja-JP" altLang="en-US" sz="2000" dirty="0"/>
              </a:p>
            </p:txBody>
          </p:sp>
        </mc:Choice>
        <mc:Fallback xmlns="">
          <p:sp>
            <p:nvSpPr>
              <p:cNvPr id="11" name="テキスト ボックス 10">
                <a:extLst>
                  <a:ext uri="{FF2B5EF4-FFF2-40B4-BE49-F238E27FC236}">
                    <a16:creationId xmlns:a16="http://schemas.microsoft.com/office/drawing/2014/main" id="{4616D631-D37B-2D15-F04E-E0B67E7E0106}"/>
                  </a:ext>
                </a:extLst>
              </p:cNvPr>
              <p:cNvSpPr txBox="1">
                <a:spLocks noRot="1" noChangeAspect="1" noMove="1" noResize="1" noEditPoints="1" noAdjustHandles="1" noChangeArrowheads="1" noChangeShapeType="1" noTextEdit="1"/>
              </p:cNvSpPr>
              <p:nvPr/>
            </p:nvSpPr>
            <p:spPr>
              <a:xfrm>
                <a:off x="4602027" y="1875487"/>
                <a:ext cx="1197461" cy="37241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6DBFC55A-C22C-D87D-7F39-5A8AE0BB829A}"/>
                  </a:ext>
                </a:extLst>
              </p:cNvPr>
              <p:cNvSpPr txBox="1"/>
              <p:nvPr/>
            </p:nvSpPr>
            <p:spPr>
              <a:xfrm>
                <a:off x="7064139" y="1875487"/>
                <a:ext cx="1130722" cy="372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m:rPr>
                              <m:sty m:val="p"/>
                            </m:rPr>
                            <a:rPr lang="en-US" altLang="ja-JP" sz="2000" i="1">
                              <a:latin typeface="Cambria Math" panose="02040503050406030204" pitchFamily="18" charset="0"/>
                            </a:rPr>
                            <m:t>RTT</m:t>
                          </m:r>
                          <m:r>
                            <a:rPr lang="en-US" altLang="ja-JP" sz="2000" i="1">
                              <a:latin typeface="Cambria Math" panose="02040503050406030204" pitchFamily="18" charset="0"/>
                            </a:rPr>
                            <m:t>:</m:t>
                          </m:r>
                          <m:r>
                            <a:rPr kumimoji="1" lang="en-US" altLang="ja-JP" sz="2000" b="0" i="1" smtClean="0">
                              <a:latin typeface="Cambria Math" panose="02040503050406030204" pitchFamily="18" charset="0"/>
                            </a:rPr>
                            <m:t>𝑡</m:t>
                          </m:r>
                        </m:e>
                        <m:sub>
                          <m:r>
                            <a:rPr kumimoji="1" lang="en-US" altLang="ja-JP" sz="2000" b="0" i="1" smtClean="0">
                              <a:latin typeface="Cambria Math" panose="02040503050406030204" pitchFamily="18" charset="0"/>
                            </a:rPr>
                            <m:t>2</m:t>
                          </m:r>
                        </m:sub>
                      </m:sSub>
                    </m:oMath>
                  </m:oMathPara>
                </a14:m>
                <a:endParaRPr kumimoji="1" lang="ja-JP" altLang="en-US" sz="2000" dirty="0"/>
              </a:p>
            </p:txBody>
          </p:sp>
        </mc:Choice>
        <mc:Fallback xmlns="">
          <p:sp>
            <p:nvSpPr>
              <p:cNvPr id="12" name="テキスト ボックス 11">
                <a:extLst>
                  <a:ext uri="{FF2B5EF4-FFF2-40B4-BE49-F238E27FC236}">
                    <a16:creationId xmlns:a16="http://schemas.microsoft.com/office/drawing/2014/main" id="{6DBFC55A-C22C-D87D-7F39-5A8AE0BB829A}"/>
                  </a:ext>
                </a:extLst>
              </p:cNvPr>
              <p:cNvSpPr txBox="1">
                <a:spLocks noRot="1" noChangeAspect="1" noMove="1" noResize="1" noEditPoints="1" noAdjustHandles="1" noChangeArrowheads="1" noChangeShapeType="1" noTextEdit="1"/>
              </p:cNvSpPr>
              <p:nvPr/>
            </p:nvSpPr>
            <p:spPr>
              <a:xfrm>
                <a:off x="7064139" y="1875487"/>
                <a:ext cx="1130722" cy="372410"/>
              </a:xfrm>
              <a:prstGeom prst="rect">
                <a:avLst/>
              </a:prstGeom>
              <a:blipFill>
                <a:blip r:embed="rId6"/>
                <a:stretch>
                  <a:fillRect/>
                </a:stretch>
              </a:blipFill>
            </p:spPr>
            <p:txBody>
              <a:bodyPr/>
              <a:lstStyle/>
              <a:p>
                <a:r>
                  <a:rPr lang="ja-JP" altLang="en-US">
                    <a:noFill/>
                  </a:rPr>
                  <a:t> </a:t>
                </a:r>
              </a:p>
            </p:txBody>
          </p:sp>
        </mc:Fallback>
      </mc:AlternateContent>
      <p:cxnSp>
        <p:nvCxnSpPr>
          <p:cNvPr id="13" name="直線矢印コネクタ 12">
            <a:extLst>
              <a:ext uri="{FF2B5EF4-FFF2-40B4-BE49-F238E27FC236}">
                <a16:creationId xmlns:a16="http://schemas.microsoft.com/office/drawing/2014/main" id="{07915C2B-56FD-D561-2E5A-4460BEBBA0CF}"/>
              </a:ext>
            </a:extLst>
          </p:cNvPr>
          <p:cNvCxnSpPr>
            <a:cxnSpLocks/>
          </p:cNvCxnSpPr>
          <p:nvPr/>
        </p:nvCxnSpPr>
        <p:spPr>
          <a:xfrm flipH="1">
            <a:off x="6394498" y="3955823"/>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直線矢印コネクタ 13">
            <a:extLst>
              <a:ext uri="{FF2B5EF4-FFF2-40B4-BE49-F238E27FC236}">
                <a16:creationId xmlns:a16="http://schemas.microsoft.com/office/drawing/2014/main" id="{388A2FDF-56C5-B13F-BA63-142A35A6F541}"/>
              </a:ext>
            </a:extLst>
          </p:cNvPr>
          <p:cNvCxnSpPr>
            <a:cxnSpLocks/>
          </p:cNvCxnSpPr>
          <p:nvPr/>
        </p:nvCxnSpPr>
        <p:spPr>
          <a:xfrm flipH="1">
            <a:off x="4002397" y="4233059"/>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直線矢印コネクタ 14">
            <a:extLst>
              <a:ext uri="{FF2B5EF4-FFF2-40B4-BE49-F238E27FC236}">
                <a16:creationId xmlns:a16="http://schemas.microsoft.com/office/drawing/2014/main" id="{75EF6F05-7B7D-D3A9-511E-33BF22441810}"/>
              </a:ext>
            </a:extLst>
          </p:cNvPr>
          <p:cNvCxnSpPr>
            <a:cxnSpLocks/>
          </p:cNvCxnSpPr>
          <p:nvPr/>
        </p:nvCxnSpPr>
        <p:spPr>
          <a:xfrm>
            <a:off x="3744633" y="2763100"/>
            <a:ext cx="1" cy="53014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B01F89B9-F314-C9A5-2730-42432D442407}"/>
              </a:ext>
            </a:extLst>
          </p:cNvPr>
          <p:cNvCxnSpPr>
            <a:cxnSpLocks/>
          </p:cNvCxnSpPr>
          <p:nvPr/>
        </p:nvCxnSpPr>
        <p:spPr>
          <a:xfrm>
            <a:off x="3744633" y="3437598"/>
            <a:ext cx="1" cy="738503"/>
          </a:xfrm>
          <a:prstGeom prst="straightConnector1">
            <a:avLst/>
          </a:prstGeom>
          <a:ln w="38100">
            <a:solidFill>
              <a:srgbClr val="7030A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9F7F8855-D4DC-7827-957B-F567BE47720E}"/>
                  </a:ext>
                </a:extLst>
              </p:cNvPr>
              <p:cNvSpPr txBox="1"/>
              <p:nvPr/>
            </p:nvSpPr>
            <p:spPr>
              <a:xfrm>
                <a:off x="3066550" y="2833558"/>
                <a:ext cx="60445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𝑡</m:t>
                          </m:r>
                        </m:e>
                        <m:sub>
                          <m:r>
                            <a:rPr kumimoji="1" lang="en-US" altLang="ja-JP" sz="2000" b="0" i="1" smtClean="0">
                              <a:latin typeface="Cambria Math" panose="02040503050406030204" pitchFamily="18" charset="0"/>
                            </a:rPr>
                            <m:t>1</m:t>
                          </m:r>
                        </m:sub>
                      </m:sSub>
                    </m:oMath>
                  </m:oMathPara>
                </a14:m>
                <a:endParaRPr kumimoji="1" lang="ja-JP" altLang="en-US" sz="2000" dirty="0"/>
              </a:p>
            </p:txBody>
          </p:sp>
        </mc:Choice>
        <mc:Fallback xmlns="">
          <p:sp>
            <p:nvSpPr>
              <p:cNvPr id="17" name="テキスト ボックス 16">
                <a:extLst>
                  <a:ext uri="{FF2B5EF4-FFF2-40B4-BE49-F238E27FC236}">
                    <a16:creationId xmlns:a16="http://schemas.microsoft.com/office/drawing/2014/main" id="{9F7F8855-D4DC-7827-957B-F567BE47720E}"/>
                  </a:ext>
                </a:extLst>
              </p:cNvPr>
              <p:cNvSpPr txBox="1">
                <a:spLocks noRot="1" noChangeAspect="1" noMove="1" noResize="1" noEditPoints="1" noAdjustHandles="1" noChangeArrowheads="1" noChangeShapeType="1" noTextEdit="1"/>
              </p:cNvSpPr>
              <p:nvPr/>
            </p:nvSpPr>
            <p:spPr>
              <a:xfrm>
                <a:off x="3066550" y="2833558"/>
                <a:ext cx="604453" cy="307777"/>
              </a:xfrm>
              <a:prstGeom prst="rect">
                <a:avLst/>
              </a:prstGeom>
              <a:blipFill>
                <a:blip r:embed="rId7"/>
                <a:stretch>
                  <a:fillRect b="-16000"/>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1B7ECF32-3918-AB86-7E87-DF44F038904C}"/>
              </a:ext>
            </a:extLst>
          </p:cNvPr>
          <p:cNvSpPr txBox="1"/>
          <p:nvPr/>
        </p:nvSpPr>
        <p:spPr>
          <a:xfrm>
            <a:off x="4883055" y="2692212"/>
            <a:ext cx="828000"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kumimoji="1" lang="en-US" altLang="ja-JP" sz="1600" dirty="0"/>
              <a:t>I:</a:t>
            </a:r>
            <a:r>
              <a:rPr lang="ja-JP" altLang="en-US" sz="1600" dirty="0"/>
              <a:t> </a:t>
            </a:r>
            <a:r>
              <a:rPr lang="en-US" altLang="ja-JP" sz="1600" dirty="0"/>
              <a:t>N</a:t>
            </a:r>
            <a:endParaRPr kumimoji="1" lang="ja-JP" altLang="en-US" sz="1600" dirty="0"/>
          </a:p>
        </p:txBody>
      </p:sp>
      <p:sp>
        <p:nvSpPr>
          <p:cNvPr id="19" name="テキスト ボックス 18">
            <a:extLst>
              <a:ext uri="{FF2B5EF4-FFF2-40B4-BE49-F238E27FC236}">
                <a16:creationId xmlns:a16="http://schemas.microsoft.com/office/drawing/2014/main" id="{BAE61C1A-196D-9856-864F-33911096222E}"/>
              </a:ext>
            </a:extLst>
          </p:cNvPr>
          <p:cNvSpPr txBox="1"/>
          <p:nvPr/>
        </p:nvSpPr>
        <p:spPr>
          <a:xfrm>
            <a:off x="4883055" y="3060631"/>
            <a:ext cx="828000"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a:r>
              <a:rPr kumimoji="1" lang="en-US" altLang="ja-JP" sz="1600" dirty="0"/>
              <a:t>D:</a:t>
            </a:r>
            <a:r>
              <a:rPr lang="ja-JP" altLang="en-US" sz="1600" dirty="0"/>
              <a:t> </a:t>
            </a:r>
            <a:r>
              <a:rPr kumimoji="1" lang="en-US" altLang="ja-JP" sz="1600" dirty="0"/>
              <a:t>N</a:t>
            </a:r>
            <a:endParaRPr kumimoji="1" lang="ja-JP" altLang="en-US" sz="1600" dirty="0"/>
          </a:p>
        </p:txBody>
      </p:sp>
      <p:sp>
        <p:nvSpPr>
          <p:cNvPr id="22" name="テキスト ボックス 21">
            <a:extLst>
              <a:ext uri="{FF2B5EF4-FFF2-40B4-BE49-F238E27FC236}">
                <a16:creationId xmlns:a16="http://schemas.microsoft.com/office/drawing/2014/main" id="{E454817E-F64C-3A1C-3348-54A90399AA4C}"/>
              </a:ext>
            </a:extLst>
          </p:cNvPr>
          <p:cNvSpPr txBox="1"/>
          <p:nvPr/>
        </p:nvSpPr>
        <p:spPr>
          <a:xfrm>
            <a:off x="4796115" y="4106105"/>
            <a:ext cx="1001880" cy="369332"/>
          </a:xfrm>
          <a:prstGeom prst="rect">
            <a:avLst/>
          </a:prstGeom>
          <a:solidFill>
            <a:srgbClr val="7030A0"/>
          </a:solidFill>
          <a:ln w="28575">
            <a:solidFill>
              <a:schemeClr val="tx1"/>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kumimoji="1" lang="en-US" altLang="ja-JP" dirty="0"/>
              <a:t>I:</a:t>
            </a:r>
            <a:r>
              <a:rPr lang="ja-JP" altLang="en-US" dirty="0"/>
              <a:t>  </a:t>
            </a:r>
            <a:r>
              <a:rPr lang="en-US" altLang="ja-JP" dirty="0"/>
              <a:t>N+3</a:t>
            </a:r>
          </a:p>
        </p:txBody>
      </p:sp>
      <p:pic>
        <p:nvPicPr>
          <p:cNvPr id="23" name="図 22">
            <a:extLst>
              <a:ext uri="{FF2B5EF4-FFF2-40B4-BE49-F238E27FC236}">
                <a16:creationId xmlns:a16="http://schemas.microsoft.com/office/drawing/2014/main" id="{DC25C3DF-F9E7-4293-13A5-F9B99671DC96}"/>
              </a:ext>
            </a:extLst>
          </p:cNvPr>
          <p:cNvPicPr>
            <a:picLocks noChangeAspect="1"/>
          </p:cNvPicPr>
          <p:nvPr/>
        </p:nvPicPr>
        <p:blipFill>
          <a:blip r:embed="rId8"/>
          <a:stretch>
            <a:fillRect/>
          </a:stretch>
        </p:blipFill>
        <p:spPr>
          <a:xfrm>
            <a:off x="6144027" y="2034603"/>
            <a:ext cx="500939" cy="435600"/>
          </a:xfrm>
          <a:prstGeom prst="rect">
            <a:avLst/>
          </a:prstGeom>
        </p:spPr>
      </p:pic>
      <p:pic>
        <p:nvPicPr>
          <p:cNvPr id="24" name="図 23">
            <a:extLst>
              <a:ext uri="{FF2B5EF4-FFF2-40B4-BE49-F238E27FC236}">
                <a16:creationId xmlns:a16="http://schemas.microsoft.com/office/drawing/2014/main" id="{7F8747F2-34A3-F69F-AD7A-62C768618305}"/>
              </a:ext>
            </a:extLst>
          </p:cNvPr>
          <p:cNvPicPr>
            <a:picLocks noChangeAspect="1"/>
          </p:cNvPicPr>
          <p:nvPr/>
        </p:nvPicPr>
        <p:blipFill>
          <a:blip r:embed="rId9"/>
          <a:stretch>
            <a:fillRect/>
          </a:stretch>
        </p:blipFill>
        <p:spPr>
          <a:xfrm>
            <a:off x="3775003" y="1924436"/>
            <a:ext cx="446306" cy="655934"/>
          </a:xfrm>
          <a:prstGeom prst="rect">
            <a:avLst/>
          </a:prstGeom>
        </p:spPr>
      </p:pic>
      <p:pic>
        <p:nvPicPr>
          <p:cNvPr id="25" name="図 24">
            <a:extLst>
              <a:ext uri="{FF2B5EF4-FFF2-40B4-BE49-F238E27FC236}">
                <a16:creationId xmlns:a16="http://schemas.microsoft.com/office/drawing/2014/main" id="{2A8573BD-4AF1-D360-02B3-B31B30EA6A8A}"/>
              </a:ext>
            </a:extLst>
          </p:cNvPr>
          <p:cNvPicPr>
            <a:picLocks noChangeAspect="1"/>
          </p:cNvPicPr>
          <p:nvPr/>
        </p:nvPicPr>
        <p:blipFill>
          <a:blip r:embed="rId10"/>
          <a:stretch>
            <a:fillRect/>
          </a:stretch>
        </p:blipFill>
        <p:spPr>
          <a:xfrm>
            <a:off x="8515202" y="1963145"/>
            <a:ext cx="552031" cy="578517"/>
          </a:xfrm>
          <a:prstGeom prst="rect">
            <a:avLst/>
          </a:prstGeom>
        </p:spPr>
      </p:pic>
      <p:cxnSp>
        <p:nvCxnSpPr>
          <p:cNvPr id="26" name="直線コネクタ 25">
            <a:extLst>
              <a:ext uri="{FF2B5EF4-FFF2-40B4-BE49-F238E27FC236}">
                <a16:creationId xmlns:a16="http://schemas.microsoft.com/office/drawing/2014/main" id="{0A872C71-7E7D-C515-103D-A2FD528F9A11}"/>
              </a:ext>
            </a:extLst>
          </p:cNvPr>
          <p:cNvCxnSpPr>
            <a:cxnSpLocks/>
          </p:cNvCxnSpPr>
          <p:nvPr/>
        </p:nvCxnSpPr>
        <p:spPr>
          <a:xfrm>
            <a:off x="4221309" y="2506315"/>
            <a:ext cx="4293893" cy="1"/>
          </a:xfrm>
          <a:prstGeom prst="line">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ED4F92C-A992-FB2E-590F-02F9902FDAD5}"/>
              </a:ext>
            </a:extLst>
          </p:cNvPr>
          <p:cNvCxnSpPr>
            <a:cxnSpLocks/>
            <a:stCxn id="24" idx="3"/>
            <a:endCxn id="23" idx="1"/>
          </p:cNvCxnSpPr>
          <p:nvPr/>
        </p:nvCxnSpPr>
        <p:spPr>
          <a:xfrm>
            <a:off x="4221309" y="2252403"/>
            <a:ext cx="1922718" cy="0"/>
          </a:xfrm>
          <a:prstGeom prst="line">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9575A09-7047-7A31-4341-82ADA28B6A8E}"/>
              </a:ext>
            </a:extLst>
          </p:cNvPr>
          <p:cNvCxnSpPr>
            <a:cxnSpLocks/>
          </p:cNvCxnSpPr>
          <p:nvPr/>
        </p:nvCxnSpPr>
        <p:spPr>
          <a:xfrm>
            <a:off x="3549260" y="2763100"/>
            <a:ext cx="446306" cy="0"/>
          </a:xfrm>
          <a:prstGeom prst="line">
            <a:avLst/>
          </a:prstGeom>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BE881354-4A7C-CF88-36B5-C9D513826BAE}"/>
              </a:ext>
            </a:extLst>
          </p:cNvPr>
          <p:cNvCxnSpPr>
            <a:cxnSpLocks/>
          </p:cNvCxnSpPr>
          <p:nvPr/>
        </p:nvCxnSpPr>
        <p:spPr>
          <a:xfrm>
            <a:off x="3549260" y="3293239"/>
            <a:ext cx="446306" cy="0"/>
          </a:xfrm>
          <a:prstGeom prst="line">
            <a:avLst/>
          </a:prstGeom>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AE591F30-4CFB-7058-660A-4BC9F1955340}"/>
              </a:ext>
            </a:extLst>
          </p:cNvPr>
          <p:cNvCxnSpPr>
            <a:cxnSpLocks/>
          </p:cNvCxnSpPr>
          <p:nvPr/>
        </p:nvCxnSpPr>
        <p:spPr>
          <a:xfrm>
            <a:off x="3556244" y="3438397"/>
            <a:ext cx="446306" cy="0"/>
          </a:xfrm>
          <a:prstGeom prst="line">
            <a:avLst/>
          </a:prstGeom>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1EC89DC9-26F9-55B0-9E08-EFB85CBC6575}"/>
              </a:ext>
            </a:extLst>
          </p:cNvPr>
          <p:cNvCxnSpPr>
            <a:cxnSpLocks/>
          </p:cNvCxnSpPr>
          <p:nvPr/>
        </p:nvCxnSpPr>
        <p:spPr>
          <a:xfrm>
            <a:off x="3561092" y="4159965"/>
            <a:ext cx="446306" cy="0"/>
          </a:xfrm>
          <a:prstGeom prst="line">
            <a:avLst/>
          </a:prstGeom>
          <a:ln/>
        </p:spPr>
        <p:style>
          <a:lnRef idx="1">
            <a:schemeClr val="dk1"/>
          </a:lnRef>
          <a:fillRef idx="0">
            <a:schemeClr val="dk1"/>
          </a:fillRef>
          <a:effectRef idx="0">
            <a:schemeClr val="dk1"/>
          </a:effectRef>
          <a:fontRef idx="minor">
            <a:schemeClr val="tx1"/>
          </a:fontRef>
        </p:style>
      </p:cxnSp>
      <p:sp>
        <p:nvSpPr>
          <p:cNvPr id="32" name="フローチャート: 結合子 31">
            <a:extLst>
              <a:ext uri="{FF2B5EF4-FFF2-40B4-BE49-F238E27FC236}">
                <a16:creationId xmlns:a16="http://schemas.microsoft.com/office/drawing/2014/main" id="{6832A4F2-F977-0DF7-2AEC-E2FFB945CBF1}"/>
              </a:ext>
            </a:extLst>
          </p:cNvPr>
          <p:cNvSpPr/>
          <p:nvPr/>
        </p:nvSpPr>
        <p:spPr>
          <a:xfrm>
            <a:off x="3852331" y="4034353"/>
            <a:ext cx="309370" cy="273397"/>
          </a:xfrm>
          <a:prstGeom prst="flowChartConnector">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200" dirty="0"/>
              <a:t>✖</a:t>
            </a:r>
          </a:p>
        </p:txBody>
      </p:sp>
      <p:sp>
        <p:nvSpPr>
          <p:cNvPr id="33" name="テキスト ボックス 32">
            <a:extLst>
              <a:ext uri="{FF2B5EF4-FFF2-40B4-BE49-F238E27FC236}">
                <a16:creationId xmlns:a16="http://schemas.microsoft.com/office/drawing/2014/main" id="{62845E4D-FF30-438B-3526-F0B555A65D24}"/>
              </a:ext>
            </a:extLst>
          </p:cNvPr>
          <p:cNvSpPr txBox="1"/>
          <p:nvPr/>
        </p:nvSpPr>
        <p:spPr>
          <a:xfrm>
            <a:off x="5499018" y="4569598"/>
            <a:ext cx="1782467" cy="400110"/>
          </a:xfrm>
          <a:prstGeom prst="rect">
            <a:avLst/>
          </a:prstGeom>
          <a:solidFill>
            <a:schemeClr val="bg1"/>
          </a:solidFill>
        </p:spPr>
        <p:txBody>
          <a:bodyPr wrap="square">
            <a:spAutoFit/>
          </a:bodyPr>
          <a:lstStyle/>
          <a:p>
            <a:r>
              <a:rPr kumimoji="1" lang="en-US" altLang="ja-JP" sz="2000" u="sng" dirty="0">
                <a:solidFill>
                  <a:srgbClr val="7030A0"/>
                </a:solidFill>
              </a:rPr>
              <a:t>Probe</a:t>
            </a:r>
            <a:r>
              <a:rPr lang="ja-JP" altLang="en-US" sz="2000" u="sng" dirty="0">
                <a:solidFill>
                  <a:srgbClr val="7030A0"/>
                </a:solidFill>
              </a:rPr>
              <a:t> </a:t>
            </a:r>
            <a:r>
              <a:rPr lang="en-US" altLang="ja-JP" sz="2000" u="sng" dirty="0">
                <a:solidFill>
                  <a:srgbClr val="7030A0"/>
                </a:solidFill>
              </a:rPr>
              <a:t>Interest</a:t>
            </a:r>
            <a:endParaRPr kumimoji="1" lang="en-US" altLang="ja-JP" sz="2000" u="sng" dirty="0">
              <a:solidFill>
                <a:srgbClr val="7030A0"/>
              </a:solidFill>
            </a:endParaRPr>
          </a:p>
        </p:txBody>
      </p:sp>
      <p:cxnSp>
        <p:nvCxnSpPr>
          <p:cNvPr id="34" name="コネクタ: カギ線 33">
            <a:extLst>
              <a:ext uri="{FF2B5EF4-FFF2-40B4-BE49-F238E27FC236}">
                <a16:creationId xmlns:a16="http://schemas.microsoft.com/office/drawing/2014/main" id="{8249A669-5885-7CFB-185C-C7FB5754A354}"/>
              </a:ext>
            </a:extLst>
          </p:cNvPr>
          <p:cNvCxnSpPr>
            <a:cxnSpLocks/>
            <a:stCxn id="33" idx="1"/>
            <a:endCxn id="22" idx="2"/>
          </p:cNvCxnSpPr>
          <p:nvPr/>
        </p:nvCxnSpPr>
        <p:spPr>
          <a:xfrm rot="10800000">
            <a:off x="5297056" y="4475437"/>
            <a:ext cx="201963" cy="294216"/>
          </a:xfrm>
          <a:prstGeom prst="bentConnector2">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BF4E1251-F343-80C9-2208-4DE6BC264F74}"/>
                  </a:ext>
                </a:extLst>
              </p:cNvPr>
              <p:cNvSpPr txBox="1"/>
              <p:nvPr/>
            </p:nvSpPr>
            <p:spPr>
              <a:xfrm>
                <a:off x="2234290" y="3533328"/>
                <a:ext cx="13390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lang="en-US" altLang="ja-JP" sz="2400" b="1" i="0" smtClean="0">
                              <a:solidFill>
                                <a:srgbClr val="7030A0"/>
                              </a:solidFill>
                              <a:latin typeface="Cambria Math" panose="02040503050406030204" pitchFamily="18" charset="0"/>
                            </a:rPr>
                            <m:t>𝐏</m:t>
                          </m:r>
                          <m:r>
                            <a:rPr lang="en-US" altLang="ja-JP" sz="2400" b="1" i="0">
                              <a:solidFill>
                                <a:srgbClr val="7030A0"/>
                              </a:solidFill>
                              <a:latin typeface="Cambria Math" panose="02040503050406030204" pitchFamily="18" charset="0"/>
                            </a:rPr>
                            <m:t>𝐓𝐎</m:t>
                          </m:r>
                          <m:r>
                            <a:rPr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𝑡</m:t>
                          </m:r>
                        </m:e>
                        <m:sub>
                          <m:r>
                            <a:rPr kumimoji="1" lang="en-US" altLang="ja-JP" sz="2400" b="0" i="1" smtClean="0">
                              <a:latin typeface="Cambria Math" panose="02040503050406030204" pitchFamily="18" charset="0"/>
                            </a:rPr>
                            <m:t>1</m:t>
                          </m:r>
                        </m:sub>
                      </m:sSub>
                    </m:oMath>
                  </m:oMathPara>
                </a14:m>
                <a:endParaRPr kumimoji="1" lang="ja-JP" altLang="en-US" sz="2400" dirty="0"/>
              </a:p>
            </p:txBody>
          </p:sp>
        </mc:Choice>
        <mc:Fallback xmlns="">
          <p:sp>
            <p:nvSpPr>
              <p:cNvPr id="35" name="テキスト ボックス 34">
                <a:extLst>
                  <a:ext uri="{FF2B5EF4-FFF2-40B4-BE49-F238E27FC236}">
                    <a16:creationId xmlns:a16="http://schemas.microsoft.com/office/drawing/2014/main" id="{BF4E1251-F343-80C9-2208-4DE6BC264F74}"/>
                  </a:ext>
                </a:extLst>
              </p:cNvPr>
              <p:cNvSpPr txBox="1">
                <a:spLocks noRot="1" noChangeAspect="1" noMove="1" noResize="1" noEditPoints="1" noAdjustHandles="1" noChangeArrowheads="1" noChangeShapeType="1" noTextEdit="1"/>
              </p:cNvSpPr>
              <p:nvPr/>
            </p:nvSpPr>
            <p:spPr>
              <a:xfrm>
                <a:off x="2234290" y="3533328"/>
                <a:ext cx="1339085" cy="369332"/>
              </a:xfrm>
              <a:prstGeom prst="rect">
                <a:avLst/>
              </a:prstGeom>
              <a:blipFill>
                <a:blip r:embed="rId11"/>
                <a:stretch>
                  <a:fillRect l="-5023" r="-1826" b="-13333"/>
                </a:stretch>
              </a:blipFill>
            </p:spPr>
            <p:txBody>
              <a:bodyPr/>
              <a:lstStyle/>
              <a:p>
                <a:r>
                  <a:rPr lang="ja-JP" altLang="en-US">
                    <a:noFill/>
                  </a:rPr>
                  <a:t> </a:t>
                </a:r>
              </a:p>
            </p:txBody>
          </p:sp>
        </mc:Fallback>
      </mc:AlternateContent>
      <p:cxnSp>
        <p:nvCxnSpPr>
          <p:cNvPr id="36" name="直線矢印コネクタ 35">
            <a:extLst>
              <a:ext uri="{FF2B5EF4-FFF2-40B4-BE49-F238E27FC236}">
                <a16:creationId xmlns:a16="http://schemas.microsoft.com/office/drawing/2014/main" id="{958556C6-0162-683B-9396-9664D21F0F2F}"/>
              </a:ext>
            </a:extLst>
          </p:cNvPr>
          <p:cNvCxnSpPr/>
          <p:nvPr/>
        </p:nvCxnSpPr>
        <p:spPr>
          <a:xfrm>
            <a:off x="6422595" y="4488379"/>
            <a:ext cx="2396721" cy="24125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0864C2EE-CD82-9A0D-4A42-7C6EBDA82585}"/>
              </a:ext>
            </a:extLst>
          </p:cNvPr>
          <p:cNvCxnSpPr>
            <a:cxnSpLocks/>
          </p:cNvCxnSpPr>
          <p:nvPr/>
        </p:nvCxnSpPr>
        <p:spPr>
          <a:xfrm flipH="1">
            <a:off x="6394498" y="4782648"/>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1" name="直線矢印コネクタ 40">
            <a:extLst>
              <a:ext uri="{FF2B5EF4-FFF2-40B4-BE49-F238E27FC236}">
                <a16:creationId xmlns:a16="http://schemas.microsoft.com/office/drawing/2014/main" id="{8ACF7436-8BA3-6876-E635-C35047EF8C10}"/>
              </a:ext>
            </a:extLst>
          </p:cNvPr>
          <p:cNvCxnSpPr>
            <a:cxnSpLocks/>
          </p:cNvCxnSpPr>
          <p:nvPr/>
        </p:nvCxnSpPr>
        <p:spPr>
          <a:xfrm flipH="1">
            <a:off x="4002397" y="5059884"/>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2" name="テキスト ボックス 41">
            <a:extLst>
              <a:ext uri="{FF2B5EF4-FFF2-40B4-BE49-F238E27FC236}">
                <a16:creationId xmlns:a16="http://schemas.microsoft.com/office/drawing/2014/main" id="{8B1D202B-3620-D692-2E91-A288DCB72C68}"/>
              </a:ext>
            </a:extLst>
          </p:cNvPr>
          <p:cNvSpPr txBox="1"/>
          <p:nvPr/>
        </p:nvSpPr>
        <p:spPr>
          <a:xfrm>
            <a:off x="7223416" y="4780276"/>
            <a:ext cx="828000"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a:r>
              <a:rPr kumimoji="1" lang="en-US" altLang="ja-JP" sz="1600" dirty="0"/>
              <a:t>D:</a:t>
            </a:r>
            <a:r>
              <a:rPr lang="ja-JP" altLang="en-US" sz="1600" dirty="0"/>
              <a:t> </a:t>
            </a:r>
            <a:r>
              <a:rPr kumimoji="1" lang="en-US" altLang="ja-JP" sz="1600" dirty="0"/>
              <a:t>N+3</a:t>
            </a:r>
            <a:endParaRPr kumimoji="1" lang="ja-JP" altLang="en-US" sz="1600" dirty="0"/>
          </a:p>
        </p:txBody>
      </p:sp>
      <p:cxnSp>
        <p:nvCxnSpPr>
          <p:cNvPr id="45" name="直線矢印コネクタ 44">
            <a:extLst>
              <a:ext uri="{FF2B5EF4-FFF2-40B4-BE49-F238E27FC236}">
                <a16:creationId xmlns:a16="http://schemas.microsoft.com/office/drawing/2014/main" id="{DC665548-3BBF-70BD-7B5C-49D71A8AA1FB}"/>
              </a:ext>
            </a:extLst>
          </p:cNvPr>
          <p:cNvCxnSpPr/>
          <p:nvPr/>
        </p:nvCxnSpPr>
        <p:spPr>
          <a:xfrm>
            <a:off x="4009519" y="3590797"/>
            <a:ext cx="2396721" cy="24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8EF5C6B8-5951-1587-3B5F-FC724D373C21}"/>
              </a:ext>
            </a:extLst>
          </p:cNvPr>
          <p:cNvCxnSpPr/>
          <p:nvPr/>
        </p:nvCxnSpPr>
        <p:spPr>
          <a:xfrm>
            <a:off x="6401620" y="3834736"/>
            <a:ext cx="2396721" cy="24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67A58199-060F-3E25-BA66-DAA79E5E46C2}"/>
              </a:ext>
            </a:extLst>
          </p:cNvPr>
          <p:cNvSpPr txBox="1"/>
          <p:nvPr/>
        </p:nvSpPr>
        <p:spPr>
          <a:xfrm>
            <a:off x="6652883" y="3890531"/>
            <a:ext cx="828000"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a:r>
              <a:rPr kumimoji="1" lang="en-US" altLang="ja-JP" sz="1600" dirty="0"/>
              <a:t>D:</a:t>
            </a:r>
            <a:r>
              <a:rPr lang="ja-JP" altLang="en-US" sz="1600" dirty="0"/>
              <a:t> </a:t>
            </a:r>
            <a:r>
              <a:rPr kumimoji="1" lang="en-US" altLang="ja-JP" sz="1600" dirty="0"/>
              <a:t>N+1</a:t>
            </a:r>
            <a:endParaRPr kumimoji="1" lang="ja-JP" altLang="en-US" sz="1600" dirty="0"/>
          </a:p>
        </p:txBody>
      </p:sp>
      <p:sp>
        <p:nvSpPr>
          <p:cNvPr id="44" name="テキスト ボックス 43">
            <a:extLst>
              <a:ext uri="{FF2B5EF4-FFF2-40B4-BE49-F238E27FC236}">
                <a16:creationId xmlns:a16="http://schemas.microsoft.com/office/drawing/2014/main" id="{30439D01-B2D6-587C-8C25-7DE4F0F83797}"/>
              </a:ext>
            </a:extLst>
          </p:cNvPr>
          <p:cNvSpPr txBox="1"/>
          <p:nvPr/>
        </p:nvSpPr>
        <p:spPr>
          <a:xfrm>
            <a:off x="5324173" y="3648142"/>
            <a:ext cx="828000"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kumimoji="1" lang="en-US" altLang="ja-JP" sz="1600" dirty="0"/>
              <a:t>I:</a:t>
            </a:r>
            <a:r>
              <a:rPr lang="ja-JP" altLang="en-US" sz="1600" dirty="0"/>
              <a:t> </a:t>
            </a:r>
            <a:r>
              <a:rPr kumimoji="1" lang="en-US" altLang="ja-JP" sz="1600" dirty="0"/>
              <a:t>N+2</a:t>
            </a:r>
          </a:p>
        </p:txBody>
      </p:sp>
      <p:sp>
        <p:nvSpPr>
          <p:cNvPr id="20" name="テキスト ボックス 19">
            <a:extLst>
              <a:ext uri="{FF2B5EF4-FFF2-40B4-BE49-F238E27FC236}">
                <a16:creationId xmlns:a16="http://schemas.microsoft.com/office/drawing/2014/main" id="{466B5EF4-50C3-773E-02E7-0A40DFE4C119}"/>
              </a:ext>
            </a:extLst>
          </p:cNvPr>
          <p:cNvSpPr txBox="1"/>
          <p:nvPr/>
        </p:nvSpPr>
        <p:spPr>
          <a:xfrm>
            <a:off x="4413036" y="3443876"/>
            <a:ext cx="828000"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kumimoji="1" lang="en-US" altLang="ja-JP" sz="1600" dirty="0"/>
              <a:t>I:</a:t>
            </a:r>
            <a:r>
              <a:rPr lang="ja-JP" altLang="en-US" sz="1600" dirty="0"/>
              <a:t> </a:t>
            </a:r>
            <a:r>
              <a:rPr kumimoji="1" lang="en-US" altLang="ja-JP" sz="1600" dirty="0"/>
              <a:t>N+1</a:t>
            </a:r>
          </a:p>
        </p:txBody>
      </p:sp>
      <p:cxnSp>
        <p:nvCxnSpPr>
          <p:cNvPr id="47" name="直線矢印コネクタ 46">
            <a:extLst>
              <a:ext uri="{FF2B5EF4-FFF2-40B4-BE49-F238E27FC236}">
                <a16:creationId xmlns:a16="http://schemas.microsoft.com/office/drawing/2014/main" id="{5F8475CD-0E85-9F43-BBA7-443497DEDF2C}"/>
              </a:ext>
            </a:extLst>
          </p:cNvPr>
          <p:cNvCxnSpPr>
            <a:cxnSpLocks/>
          </p:cNvCxnSpPr>
          <p:nvPr/>
        </p:nvCxnSpPr>
        <p:spPr>
          <a:xfrm flipH="1">
            <a:off x="6401618" y="4108223"/>
            <a:ext cx="2396721" cy="273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9" name="テキスト ボックス 48">
            <a:extLst>
              <a:ext uri="{FF2B5EF4-FFF2-40B4-BE49-F238E27FC236}">
                <a16:creationId xmlns:a16="http://schemas.microsoft.com/office/drawing/2014/main" id="{9C0E82CE-1290-FDC6-DE83-BA5C1DEEFB04}"/>
              </a:ext>
            </a:extLst>
          </p:cNvPr>
          <p:cNvSpPr txBox="1"/>
          <p:nvPr/>
        </p:nvSpPr>
        <p:spPr>
          <a:xfrm>
            <a:off x="7557589" y="4078878"/>
            <a:ext cx="828000"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a:r>
              <a:rPr kumimoji="1" lang="en-US" altLang="ja-JP" sz="1600" dirty="0"/>
              <a:t>D:</a:t>
            </a:r>
            <a:r>
              <a:rPr lang="ja-JP" altLang="en-US" sz="1600" dirty="0"/>
              <a:t> </a:t>
            </a:r>
            <a:r>
              <a:rPr kumimoji="1" lang="en-US" altLang="ja-JP" sz="1600" dirty="0"/>
              <a:t>N+2</a:t>
            </a:r>
            <a:endParaRPr kumimoji="1" lang="ja-JP" altLang="en-US" sz="1600" dirty="0"/>
          </a:p>
        </p:txBody>
      </p:sp>
      <mc:AlternateContent xmlns:mc="http://schemas.openxmlformats.org/markup-compatibility/2006" xmlns:a14="http://schemas.microsoft.com/office/drawing/2010/main">
        <mc:Choice Requires="a14">
          <p:sp>
            <p:nvSpPr>
              <p:cNvPr id="53" name="吹き出し: 四角形 52">
                <a:extLst>
                  <a:ext uri="{FF2B5EF4-FFF2-40B4-BE49-F238E27FC236}">
                    <a16:creationId xmlns:a16="http://schemas.microsoft.com/office/drawing/2014/main" id="{C24406EB-DE98-44BE-9AE4-6189DEE763CE}"/>
                  </a:ext>
                </a:extLst>
              </p:cNvPr>
              <p:cNvSpPr/>
              <p:nvPr/>
            </p:nvSpPr>
            <p:spPr>
              <a:xfrm>
                <a:off x="4474840" y="5303605"/>
                <a:ext cx="6752208" cy="961647"/>
              </a:xfrm>
              <a:prstGeom prst="wedgeRectCallout">
                <a:avLst>
                  <a:gd name="adj1" fmla="val -57377"/>
                  <a:gd name="adj2" fmla="val -38493"/>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2400" dirty="0"/>
                  <a:t>2</a:t>
                </a:r>
                <a:r>
                  <a:rPr lang="en-US" altLang="ja-JP" sz="2400" dirty="0"/>
                  <a:t>. </a:t>
                </a:r>
                <a:r>
                  <a:rPr kumimoji="1" lang="en-US" altLang="ja-JP" sz="2400" b="1" u="sng" dirty="0"/>
                  <a:t>Loss Detection Timer (LDT)</a:t>
                </a:r>
                <a:r>
                  <a:rPr lang="ja-JP" altLang="en-US" sz="2400" dirty="0"/>
                  <a:t>を</a:t>
                </a:r>
                <a:r>
                  <a:rPr kumimoji="1" lang="en-US" altLang="ja-JP" sz="2400" dirty="0"/>
                  <a:t>RTT: </a:t>
                </a:r>
                <a14:m>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𝒕</m:t>
                        </m:r>
                      </m:e>
                      <m:sub>
                        <m:r>
                          <a:rPr kumimoji="1" lang="en-US" altLang="ja-JP" sz="2400" b="1" i="1" smtClean="0">
                            <a:latin typeface="Cambria Math" panose="02040503050406030204" pitchFamily="18" charset="0"/>
                          </a:rPr>
                          <m:t>𝟐</m:t>
                        </m:r>
                      </m:sub>
                    </m:sSub>
                  </m:oMath>
                </a14:m>
                <a:r>
                  <a:rPr kumimoji="1" lang="ja-JP" altLang="en-US" sz="2400" dirty="0"/>
                  <a:t> で更新</a:t>
                </a:r>
                <a:endParaRPr kumimoji="1" lang="en-US" altLang="ja-JP" sz="2400" dirty="0"/>
              </a:p>
              <a:p>
                <a:pPr algn="ctr"/>
                <a:r>
                  <a:rPr kumimoji="1" lang="ja-JP" altLang="en-US" sz="2400" u="sng" dirty="0">
                    <a:solidFill>
                      <a:srgbClr val="FFFF00"/>
                    </a:solidFill>
                  </a:rPr>
                  <a:t>実際のロス</a:t>
                </a:r>
                <a:r>
                  <a:rPr lang="ja-JP" altLang="en-US" sz="2400" u="sng" dirty="0">
                    <a:solidFill>
                      <a:srgbClr val="FFFF00"/>
                    </a:solidFill>
                  </a:rPr>
                  <a:t>は</a:t>
                </a:r>
                <a:r>
                  <a:rPr kumimoji="1" lang="en-US" altLang="ja-JP" sz="2400" u="sng" dirty="0">
                    <a:solidFill>
                      <a:srgbClr val="FFFF00"/>
                    </a:solidFill>
                  </a:rPr>
                  <a:t>LDT</a:t>
                </a:r>
                <a:r>
                  <a:rPr kumimoji="1" lang="ja-JP" altLang="en-US" sz="2400" u="sng" dirty="0">
                    <a:solidFill>
                      <a:srgbClr val="FFFF00"/>
                    </a:solidFill>
                  </a:rPr>
                  <a:t>で判定</a:t>
                </a:r>
              </a:p>
            </p:txBody>
          </p:sp>
        </mc:Choice>
        <mc:Fallback xmlns="">
          <p:sp>
            <p:nvSpPr>
              <p:cNvPr id="53" name="吹き出し: 四角形 52">
                <a:extLst>
                  <a:ext uri="{FF2B5EF4-FFF2-40B4-BE49-F238E27FC236}">
                    <a16:creationId xmlns:a16="http://schemas.microsoft.com/office/drawing/2014/main" id="{C24406EB-DE98-44BE-9AE4-6189DEE763CE}"/>
                  </a:ext>
                </a:extLst>
              </p:cNvPr>
              <p:cNvSpPr>
                <a:spLocks noRot="1" noChangeAspect="1" noMove="1" noResize="1" noEditPoints="1" noAdjustHandles="1" noChangeArrowheads="1" noChangeShapeType="1" noTextEdit="1"/>
              </p:cNvSpPr>
              <p:nvPr/>
            </p:nvSpPr>
            <p:spPr>
              <a:xfrm>
                <a:off x="4474840" y="5303605"/>
                <a:ext cx="6752208" cy="961647"/>
              </a:xfrm>
              <a:prstGeom prst="wedgeRectCallout">
                <a:avLst>
                  <a:gd name="adj1" fmla="val -57377"/>
                  <a:gd name="adj2" fmla="val -38493"/>
                </a:avLst>
              </a:prstGeom>
              <a:blipFill>
                <a:blip r:embed="rId12"/>
                <a:stretch>
                  <a:fillRect r="-168" b="-6962"/>
                </a:stretch>
              </a:blipFill>
              <a:ln>
                <a:noFill/>
              </a:ln>
            </p:spPr>
            <p:txBody>
              <a:bodyPr/>
              <a:lstStyle/>
              <a:p>
                <a:r>
                  <a:rPr lang="ja-JP" altLang="en-US">
                    <a:noFill/>
                  </a:rPr>
                  <a:t> </a:t>
                </a:r>
              </a:p>
            </p:txBody>
          </p:sp>
        </mc:Fallback>
      </mc:AlternateContent>
      <p:sp>
        <p:nvSpPr>
          <p:cNvPr id="56" name="テキスト ボックス 55">
            <a:extLst>
              <a:ext uri="{FF2B5EF4-FFF2-40B4-BE49-F238E27FC236}">
                <a16:creationId xmlns:a16="http://schemas.microsoft.com/office/drawing/2014/main" id="{B788C385-4532-99F6-5484-EEEA127FF724}"/>
              </a:ext>
            </a:extLst>
          </p:cNvPr>
          <p:cNvSpPr txBox="1"/>
          <p:nvPr/>
        </p:nvSpPr>
        <p:spPr>
          <a:xfrm>
            <a:off x="4108244" y="5797124"/>
            <a:ext cx="733194" cy="584775"/>
          </a:xfrm>
          <a:prstGeom prst="rect">
            <a:avLst/>
          </a:prstGeom>
          <a:noFill/>
        </p:spPr>
        <p:txBody>
          <a:bodyPr wrap="square">
            <a:spAutoFit/>
          </a:bodyPr>
          <a:lstStyle/>
          <a:p>
            <a:r>
              <a:rPr kumimoji="1" lang="ja-JP" altLang="en-US" sz="3200" dirty="0"/>
              <a:t>⏰</a:t>
            </a:r>
          </a:p>
        </p:txBody>
      </p:sp>
      <p:cxnSp>
        <p:nvCxnSpPr>
          <p:cNvPr id="57" name="直線コネクタ 56">
            <a:extLst>
              <a:ext uri="{FF2B5EF4-FFF2-40B4-BE49-F238E27FC236}">
                <a16:creationId xmlns:a16="http://schemas.microsoft.com/office/drawing/2014/main" id="{B12BF0F4-18CB-EFC4-5BB2-15ED4D29B6A8}"/>
              </a:ext>
            </a:extLst>
          </p:cNvPr>
          <p:cNvCxnSpPr>
            <a:cxnSpLocks/>
          </p:cNvCxnSpPr>
          <p:nvPr/>
        </p:nvCxnSpPr>
        <p:spPr>
          <a:xfrm>
            <a:off x="3573375" y="5333277"/>
            <a:ext cx="446306" cy="0"/>
          </a:xfrm>
          <a:prstGeom prst="line">
            <a:avLst/>
          </a:prstGeom>
          <a:ln/>
        </p:spPr>
        <p:style>
          <a:lnRef idx="1">
            <a:schemeClr val="dk1"/>
          </a:lnRef>
          <a:fillRef idx="0">
            <a:schemeClr val="dk1"/>
          </a:fillRef>
          <a:effectRef idx="0">
            <a:schemeClr val="dk1"/>
          </a:effectRef>
          <a:fontRef idx="minor">
            <a:schemeClr val="tx1"/>
          </a:fontRef>
        </p:style>
      </p:cxnSp>
      <p:cxnSp>
        <p:nvCxnSpPr>
          <p:cNvPr id="58" name="直線矢印コネクタ 57">
            <a:extLst>
              <a:ext uri="{FF2B5EF4-FFF2-40B4-BE49-F238E27FC236}">
                <a16:creationId xmlns:a16="http://schemas.microsoft.com/office/drawing/2014/main" id="{63114862-C2AB-BCCD-2818-ACC1735F9B8F}"/>
              </a:ext>
            </a:extLst>
          </p:cNvPr>
          <p:cNvCxnSpPr>
            <a:cxnSpLocks/>
          </p:cNvCxnSpPr>
          <p:nvPr/>
        </p:nvCxnSpPr>
        <p:spPr>
          <a:xfrm>
            <a:off x="3744633" y="4191046"/>
            <a:ext cx="1" cy="113640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吹き出し: 四角形 49">
            <a:extLst>
              <a:ext uri="{FF2B5EF4-FFF2-40B4-BE49-F238E27FC236}">
                <a16:creationId xmlns:a16="http://schemas.microsoft.com/office/drawing/2014/main" id="{BB125700-6CCF-5E0B-D51D-462AF14C641B}"/>
              </a:ext>
            </a:extLst>
          </p:cNvPr>
          <p:cNvSpPr/>
          <p:nvPr/>
        </p:nvSpPr>
        <p:spPr>
          <a:xfrm>
            <a:off x="236603" y="4059808"/>
            <a:ext cx="2928090" cy="820706"/>
          </a:xfrm>
          <a:prstGeom prst="wedgeRectCallout">
            <a:avLst>
              <a:gd name="adj1" fmla="val 68856"/>
              <a:gd name="adj2" fmla="val -35576"/>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2400" dirty="0"/>
              <a:t>1. </a:t>
            </a:r>
            <a:r>
              <a:rPr kumimoji="1" lang="ja-JP" altLang="en-US" sz="2400" dirty="0"/>
              <a:t>現在の</a:t>
            </a:r>
            <a:r>
              <a:rPr kumimoji="1" lang="en-US" altLang="ja-JP" sz="2400" dirty="0"/>
              <a:t>RTT</a:t>
            </a:r>
            <a:r>
              <a:rPr kumimoji="1" lang="ja-JP" altLang="en-US" sz="2400" dirty="0"/>
              <a:t>情報を</a:t>
            </a:r>
            <a:r>
              <a:rPr kumimoji="1" lang="en-US" altLang="ja-JP" sz="2400" dirty="0"/>
              <a:t> </a:t>
            </a:r>
            <a:r>
              <a:rPr kumimoji="1" lang="en-US" altLang="ja-JP" sz="2400" u="sng" dirty="0">
                <a:solidFill>
                  <a:srgbClr val="FFFF00"/>
                </a:solidFill>
              </a:rPr>
              <a:t>probe</a:t>
            </a:r>
            <a:r>
              <a:rPr kumimoji="1" lang="ja-JP" altLang="en-US" sz="2400" u="sng" dirty="0">
                <a:solidFill>
                  <a:srgbClr val="FFFF00"/>
                </a:solidFill>
              </a:rPr>
              <a:t>で探索</a:t>
            </a:r>
          </a:p>
        </p:txBody>
      </p:sp>
      <p:sp>
        <p:nvSpPr>
          <p:cNvPr id="54" name="テキスト ボックス 53">
            <a:extLst>
              <a:ext uri="{FF2B5EF4-FFF2-40B4-BE49-F238E27FC236}">
                <a16:creationId xmlns:a16="http://schemas.microsoft.com/office/drawing/2014/main" id="{F23DB3DD-D1F6-0723-6AD6-2657D2B38526}"/>
              </a:ext>
            </a:extLst>
          </p:cNvPr>
          <p:cNvSpPr txBox="1"/>
          <p:nvPr/>
        </p:nvSpPr>
        <p:spPr>
          <a:xfrm>
            <a:off x="74448" y="4554163"/>
            <a:ext cx="748923" cy="584775"/>
          </a:xfrm>
          <a:prstGeom prst="rect">
            <a:avLst/>
          </a:prstGeom>
          <a:noFill/>
        </p:spPr>
        <p:txBody>
          <a:bodyPr wrap="none" rtlCol="0">
            <a:spAutoFit/>
          </a:bodyPr>
          <a:lstStyle/>
          <a:p>
            <a:r>
              <a:rPr kumimoji="1" lang="ja-JP" altLang="en-US" sz="3200" dirty="0"/>
              <a:t>🔍</a:t>
            </a:r>
          </a:p>
        </p:txBody>
      </p:sp>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54BA6EF3-AE94-F53A-09F0-5B88DCA016D0}"/>
                  </a:ext>
                </a:extLst>
              </p:cNvPr>
              <p:cNvSpPr txBox="1"/>
              <p:nvPr/>
            </p:nvSpPr>
            <p:spPr>
              <a:xfrm>
                <a:off x="3066550" y="4693989"/>
                <a:ext cx="60445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𝑡</m:t>
                          </m:r>
                        </m:e>
                        <m:sub>
                          <m:r>
                            <a:rPr kumimoji="1" lang="en-US" altLang="ja-JP" sz="2000" b="0" i="1" smtClean="0">
                              <a:latin typeface="Cambria Math" panose="02040503050406030204" pitchFamily="18" charset="0"/>
                            </a:rPr>
                            <m:t>2</m:t>
                          </m:r>
                        </m:sub>
                      </m:sSub>
                    </m:oMath>
                  </m:oMathPara>
                </a14:m>
                <a:endParaRPr kumimoji="1" lang="ja-JP" altLang="en-US" sz="2000" dirty="0"/>
              </a:p>
            </p:txBody>
          </p:sp>
        </mc:Choice>
        <mc:Fallback xmlns="">
          <p:sp>
            <p:nvSpPr>
              <p:cNvPr id="59" name="テキスト ボックス 58">
                <a:extLst>
                  <a:ext uri="{FF2B5EF4-FFF2-40B4-BE49-F238E27FC236}">
                    <a16:creationId xmlns:a16="http://schemas.microsoft.com/office/drawing/2014/main" id="{54BA6EF3-AE94-F53A-09F0-5B88DCA016D0}"/>
                  </a:ext>
                </a:extLst>
              </p:cNvPr>
              <p:cNvSpPr txBox="1">
                <a:spLocks noRot="1" noChangeAspect="1" noMove="1" noResize="1" noEditPoints="1" noAdjustHandles="1" noChangeArrowheads="1" noChangeShapeType="1" noTextEdit="1"/>
              </p:cNvSpPr>
              <p:nvPr/>
            </p:nvSpPr>
            <p:spPr>
              <a:xfrm>
                <a:off x="3066550" y="4693989"/>
                <a:ext cx="604453" cy="307777"/>
              </a:xfrm>
              <a:prstGeom prst="rect">
                <a:avLst/>
              </a:prstGeom>
              <a:blipFill>
                <a:blip r:embed="rId13"/>
                <a:stretch>
                  <a:fillRect b="-18000"/>
                </a:stretch>
              </a:blipFill>
            </p:spPr>
            <p:txBody>
              <a:bodyPr/>
              <a:lstStyle/>
              <a:p>
                <a:r>
                  <a:rPr lang="ja-JP" altLang="en-US">
                    <a:noFill/>
                  </a:rPr>
                  <a:t> </a:t>
                </a:r>
              </a:p>
            </p:txBody>
          </p:sp>
        </mc:Fallback>
      </mc:AlternateContent>
    </p:spTree>
    <p:custDataLst>
      <p:tags r:id="rId1"/>
    </p:custDataLst>
    <p:extLst>
      <p:ext uri="{BB962C8B-B14F-4D97-AF65-F5344CB8AC3E}">
        <p14:creationId xmlns:p14="http://schemas.microsoft.com/office/powerpoint/2010/main" val="1531589369"/>
      </p:ext>
    </p:extLst>
  </p:cSld>
  <p:clrMapOvr>
    <a:masterClrMapping/>
  </p:clrMapOvr>
  <mc:AlternateContent xmlns:mc="http://schemas.openxmlformats.org/markup-compatibility/2006" xmlns:p14="http://schemas.microsoft.com/office/powerpoint/2010/main">
    <mc:Choice Requires="p14">
      <p:transition spd="slow" p14:dur="2000" advTm="55228"/>
    </mc:Choice>
    <mc:Fallback xmlns="">
      <p:transition spd="slow" advTm="5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500"/>
                                        <p:tgtEl>
                                          <p:spTgt spid="56"/>
                                        </p:tgtEl>
                                      </p:cBhvr>
                                    </p:animEffect>
                                  </p:childTnLst>
                                </p:cTn>
                              </p:par>
                              <p:par>
                                <p:cTn id="67" presetID="10"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10" presetClass="entr" presetSubtype="0"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2" grpId="0" animBg="1"/>
      <p:bldP spid="32" grpId="0" animBg="1"/>
      <p:bldP spid="33" grpId="0" animBg="1"/>
      <p:bldP spid="35" grpId="0"/>
      <p:bldP spid="42" grpId="0" animBg="1"/>
      <p:bldP spid="53" grpId="0" animBg="1"/>
      <p:bldP spid="56" grpId="0"/>
      <p:bldP spid="50" grpId="0" animBg="1"/>
      <p:bldP spid="54"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A224D7-2F60-1CBF-23E0-A4263FFB9ABD}"/>
              </a:ext>
            </a:extLst>
          </p:cNvPr>
          <p:cNvSpPr>
            <a:spLocks noGrp="1"/>
          </p:cNvSpPr>
          <p:nvPr>
            <p:ph type="title"/>
          </p:nvPr>
        </p:nvSpPr>
        <p:spPr/>
        <p:txBody>
          <a:bodyPr/>
          <a:lstStyle/>
          <a:p>
            <a:r>
              <a:rPr kumimoji="1" lang="en-US" altLang="ja-JP" b="1" dirty="0"/>
              <a:t>NDN-PTO: </a:t>
            </a:r>
            <a:r>
              <a:rPr kumimoji="1" lang="ja-JP" altLang="en-US" b="1" dirty="0"/>
              <a:t>詳細設計</a:t>
            </a:r>
          </a:p>
        </p:txBody>
      </p:sp>
      <p:sp>
        <p:nvSpPr>
          <p:cNvPr id="3" name="コンテンツ プレースホルダー 2">
            <a:extLst>
              <a:ext uri="{FF2B5EF4-FFF2-40B4-BE49-F238E27FC236}">
                <a16:creationId xmlns:a16="http://schemas.microsoft.com/office/drawing/2014/main" id="{0BC599AE-0D93-FBCE-0B29-7E8556A19883}"/>
              </a:ext>
            </a:extLst>
          </p:cNvPr>
          <p:cNvSpPr>
            <a:spLocks noGrp="1"/>
          </p:cNvSpPr>
          <p:nvPr>
            <p:ph idx="1"/>
          </p:nvPr>
        </p:nvSpPr>
        <p:spPr/>
        <p:txBody>
          <a:bodyPr>
            <a:normAutofit/>
          </a:bodyPr>
          <a:lstStyle/>
          <a:p>
            <a:pPr marL="0" indent="0">
              <a:buNone/>
            </a:pPr>
            <a:r>
              <a:rPr lang="en-US" altLang="ja-JP" dirty="0">
                <a:highlight>
                  <a:srgbClr val="FFFF00"/>
                </a:highlight>
              </a:rPr>
              <a:t>2</a:t>
            </a:r>
            <a:r>
              <a:rPr lang="ja-JP" altLang="en-US" dirty="0">
                <a:highlight>
                  <a:srgbClr val="FFFF00"/>
                </a:highlight>
              </a:rPr>
              <a:t>つのタイマー⏰と</a:t>
            </a:r>
            <a:r>
              <a:rPr lang="en-US" altLang="ja-JP" dirty="0">
                <a:highlight>
                  <a:srgbClr val="FFFF00"/>
                </a:highlight>
              </a:rPr>
              <a:t>probe Interest</a:t>
            </a:r>
            <a:r>
              <a:rPr lang="ja-JP" altLang="en-US" dirty="0">
                <a:highlight>
                  <a:srgbClr val="FFFF00"/>
                </a:highlight>
              </a:rPr>
              <a:t>🔍</a:t>
            </a:r>
            <a:r>
              <a:rPr lang="ja-JP" altLang="en-US" dirty="0"/>
              <a:t>を利用</a:t>
            </a:r>
            <a:endParaRPr lang="en-US" altLang="ja-JP" dirty="0"/>
          </a:p>
          <a:p>
            <a:pPr marL="0" indent="0">
              <a:buNone/>
            </a:pPr>
            <a:r>
              <a:rPr lang="ja-JP" altLang="en-US" dirty="0"/>
              <a:t>⏰ </a:t>
            </a:r>
            <a:r>
              <a:rPr lang="en-US" altLang="ja-JP" u="sng" dirty="0"/>
              <a:t>Probe Timeout (PTO)</a:t>
            </a:r>
            <a:r>
              <a:rPr lang="ja-JP" altLang="en-US" u="sng" dirty="0"/>
              <a:t>と</a:t>
            </a:r>
            <a:r>
              <a:rPr lang="en-US" altLang="ja-JP" u="sng" dirty="0"/>
              <a:t>Loss Detection Timer (LDT)</a:t>
            </a:r>
          </a:p>
          <a:p>
            <a:pPr lvl="1"/>
            <a:r>
              <a:rPr lang="en-US" altLang="ja-JP" dirty="0"/>
              <a:t>PTO: </a:t>
            </a:r>
            <a:r>
              <a:rPr lang="ja-JP" altLang="en-US" dirty="0"/>
              <a:t>直近の</a:t>
            </a:r>
            <a:r>
              <a:rPr lang="en-US" altLang="ja-JP" dirty="0"/>
              <a:t>RTT</a:t>
            </a:r>
            <a:r>
              <a:rPr lang="ja-JP" altLang="en-US" dirty="0"/>
              <a:t>で算出される</a:t>
            </a:r>
            <a:r>
              <a:rPr lang="ja-JP" altLang="en-US" b="1" u="sng" dirty="0"/>
              <a:t>短いタイマー</a:t>
            </a:r>
            <a:r>
              <a:rPr lang="ja-JP" altLang="en-US" dirty="0"/>
              <a:t>で</a:t>
            </a:r>
            <a:r>
              <a:rPr lang="en-US" altLang="ja-JP" dirty="0"/>
              <a:t>probe</a:t>
            </a:r>
            <a:r>
              <a:rPr lang="ja-JP" altLang="en-US" dirty="0"/>
              <a:t>のトリガーを担う</a:t>
            </a:r>
            <a:endParaRPr lang="en-US" altLang="ja-JP" dirty="0"/>
          </a:p>
          <a:p>
            <a:pPr lvl="1"/>
            <a:r>
              <a:rPr lang="en-US" altLang="ja-JP" dirty="0"/>
              <a:t>LDT: </a:t>
            </a:r>
            <a:r>
              <a:rPr lang="ja-JP" altLang="en-US" dirty="0"/>
              <a:t>最長の</a:t>
            </a:r>
            <a:r>
              <a:rPr lang="en-US" altLang="ja-JP" dirty="0"/>
              <a:t>RTT</a:t>
            </a:r>
            <a:r>
              <a:rPr lang="ja-JP" altLang="en-US" dirty="0"/>
              <a:t>で算出される</a:t>
            </a:r>
            <a:r>
              <a:rPr lang="ja-JP" altLang="en-US" b="1" u="sng" dirty="0"/>
              <a:t>長いタイマー</a:t>
            </a:r>
            <a:r>
              <a:rPr lang="ja-JP" altLang="en-US" dirty="0"/>
              <a:t>でロス検知を担う</a:t>
            </a:r>
            <a:endParaRPr lang="en-US" altLang="ja-JP" dirty="0"/>
          </a:p>
          <a:p>
            <a:pPr lvl="2"/>
            <a:r>
              <a:rPr lang="en-US" altLang="ja-JP" dirty="0"/>
              <a:t>Probe</a:t>
            </a:r>
            <a:r>
              <a:rPr lang="ja-JP" altLang="en-US" dirty="0"/>
              <a:t>のレスポンスもしくは</a:t>
            </a:r>
            <a:r>
              <a:rPr lang="en-US" altLang="ja-JP" dirty="0"/>
              <a:t>Data</a:t>
            </a:r>
            <a:r>
              <a:rPr lang="ja-JP" altLang="en-US" dirty="0"/>
              <a:t>の</a:t>
            </a:r>
            <a:r>
              <a:rPr lang="en-US" altLang="ja-JP" dirty="0"/>
              <a:t>RTT</a:t>
            </a:r>
            <a:r>
              <a:rPr lang="ja-JP" altLang="en-US" dirty="0"/>
              <a:t>で更新</a:t>
            </a:r>
            <a:endParaRPr lang="en-US" altLang="ja-JP" dirty="0"/>
          </a:p>
          <a:p>
            <a:pPr marL="457200" lvl="1" indent="0">
              <a:buNone/>
            </a:pPr>
            <a:endParaRPr lang="en-US" altLang="ja-JP" dirty="0"/>
          </a:p>
          <a:p>
            <a:pPr marL="0" indent="0">
              <a:buNone/>
            </a:pPr>
            <a:endParaRPr lang="en-US" altLang="ja-JP" dirty="0"/>
          </a:p>
          <a:p>
            <a:pPr marL="0" indent="0">
              <a:buNone/>
            </a:pPr>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39B8DCF3-1FB1-A68B-CD0C-CC9C6E7F873F}"/>
              </a:ext>
            </a:extLst>
          </p:cNvPr>
          <p:cNvSpPr>
            <a:spLocks noGrp="1"/>
          </p:cNvSpPr>
          <p:nvPr>
            <p:ph type="sldNum" sz="quarter" idx="12"/>
          </p:nvPr>
        </p:nvSpPr>
        <p:spPr/>
        <p:txBody>
          <a:bodyPr/>
          <a:lstStyle/>
          <a:p>
            <a:fld id="{E52712DE-EB3F-4029-B2D2-8EDE60F86491}" type="slidenum">
              <a:rPr kumimoji="1" lang="ja-JP" altLang="en-US" smtClean="0"/>
              <a:t>14</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1D5562CE-0B51-50A4-22D2-BAAF5D206388}"/>
                  </a:ext>
                </a:extLst>
              </p:cNvPr>
              <p:cNvSpPr txBox="1"/>
              <p:nvPr/>
            </p:nvSpPr>
            <p:spPr>
              <a:xfrm>
                <a:off x="6041286" y="4612177"/>
                <a:ext cx="5916005"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kumimoji="1" lang="en-US" altLang="ja-JP" b="0" dirty="0">
                    <a:ea typeface="Cambria Math" panose="02040503050406030204" pitchFamily="18" charset="0"/>
                  </a:rPr>
                  <a:t>※</a:t>
                </a:r>
                <a14:m>
                  <m:oMath xmlns:m="http://schemas.openxmlformats.org/officeDocument/2006/math">
                    <m:r>
                      <a:rPr kumimoji="1" lang="en-US" altLang="ja-JP" b="0" i="0" smtClean="0">
                        <a:latin typeface="Cambria Math" panose="02040503050406030204" pitchFamily="18" charset="0"/>
                        <a:ea typeface="Cambria Math" panose="02040503050406030204" pitchFamily="18" charset="0"/>
                      </a:rPr>
                      <m:t> </m:t>
                    </m:r>
                    <m:r>
                      <a:rPr kumimoji="1" lang="en-US" altLang="ja-JP" b="0" i="1" smtClean="0">
                        <a:latin typeface="Cambria Math" panose="02040503050406030204" pitchFamily="18" charset="0"/>
                        <a:ea typeface="Cambria Math" panose="02040503050406030204" pitchFamily="18" charset="0"/>
                      </a:rPr>
                      <m:t>𝑃𝑇𝑂</m:t>
                    </m:r>
                    <m:r>
                      <a:rPr kumimoji="1" lang="en-US" altLang="ja-JP" b="0" i="1" smtClean="0">
                        <a:latin typeface="Cambria Math" panose="02040503050406030204" pitchFamily="18" charset="0"/>
                        <a:ea typeface="Cambria Math" panose="02040503050406030204" pitchFamily="18" charset="0"/>
                      </a:rPr>
                      <m:t>=</m:t>
                    </m:r>
                    <m:sSup>
                      <m:sSupPr>
                        <m:ctrlPr>
                          <a:rPr kumimoji="1" lang="en-US" altLang="ja-JP" b="0" i="1" smtClean="0">
                            <a:latin typeface="Cambria Math" panose="02040503050406030204" pitchFamily="18" charset="0"/>
                            <a:ea typeface="Cambria Math" panose="02040503050406030204" pitchFamily="18" charset="0"/>
                          </a:rPr>
                        </m:ctrlPr>
                      </m:sSupPr>
                      <m:e>
                        <m:r>
                          <a:rPr kumimoji="1" lang="en-US" altLang="ja-JP" b="0" i="0" smtClean="0">
                            <a:latin typeface="Cambria Math" panose="02040503050406030204" pitchFamily="18" charset="0"/>
                            <a:ea typeface="Cambria Math" panose="02040503050406030204" pitchFamily="18" charset="0"/>
                          </a:rPr>
                          <m:t>2</m:t>
                        </m:r>
                      </m:e>
                      <m:sup>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𝑐</m:t>
                            </m:r>
                          </m:e>
                          <m:sub>
                            <m:r>
                              <m:rPr>
                                <m:sty m:val="p"/>
                              </m:rPr>
                              <a:rPr kumimoji="1" lang="en-US" altLang="ja-JP" b="0" i="0" smtClean="0">
                                <a:latin typeface="Cambria Math" panose="02040503050406030204" pitchFamily="18" charset="0"/>
                                <a:ea typeface="Cambria Math" panose="02040503050406030204" pitchFamily="18" charset="0"/>
                              </a:rPr>
                              <m:t>p</m:t>
                            </m:r>
                          </m:sub>
                        </m:sSub>
                      </m:sup>
                    </m:sSup>
                    <m:r>
                      <a:rPr kumimoji="1" lang="en-US" altLang="ja-JP" b="0" i="1" smtClean="0">
                        <a:latin typeface="Cambria Math" panose="02040503050406030204" pitchFamily="18" charset="0"/>
                        <a:ea typeface="Cambria Math" panose="02040503050406030204" pitchFamily="18" charset="0"/>
                      </a:rPr>
                      <m:t>×</m:t>
                    </m:r>
                    <m:r>
                      <m:rPr>
                        <m:sty m:val="p"/>
                      </m:rPr>
                      <a:rPr kumimoji="1" lang="en-US" altLang="ja-JP" b="0" i="0" smtClean="0">
                        <a:latin typeface="Cambria Math" panose="02040503050406030204" pitchFamily="18" charset="0"/>
                        <a:ea typeface="Cambria Math" panose="02040503050406030204" pitchFamily="18" charset="0"/>
                      </a:rPr>
                      <m:t>max</m:t>
                    </m:r>
                    <m:d>
                      <m:dPr>
                        <m:ctrlPr>
                          <a:rPr kumimoji="1" lang="en-US" altLang="ja-JP" b="0" i="1" smtClean="0">
                            <a:latin typeface="Cambria Math" panose="02040503050406030204" pitchFamily="18" charset="0"/>
                            <a:ea typeface="Cambria Math" panose="02040503050406030204" pitchFamily="18" charset="0"/>
                          </a:rPr>
                        </m:ctrlPr>
                      </m:dPr>
                      <m:e>
                        <m:r>
                          <a:rPr kumimoji="1" lang="en-US" altLang="ja-JP" b="0" i="0" smtClean="0">
                            <a:latin typeface="Cambria Math" panose="02040503050406030204" pitchFamily="18" charset="0"/>
                            <a:ea typeface="Cambria Math" panose="02040503050406030204" pitchFamily="18" charset="0"/>
                          </a:rPr>
                          <m:t>4</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𝑅𝑇𝑇𝑉𝐴𝑅</m:t>
                        </m:r>
                        <m:r>
                          <a:rPr kumimoji="1" lang="en-US" altLang="ja-JP" b="0" i="1" smtClean="0">
                            <a:latin typeface="Cambria Math" panose="02040503050406030204" pitchFamily="18" charset="0"/>
                            <a:ea typeface="Cambria Math" panose="02040503050406030204" pitchFamily="18" charset="0"/>
                          </a:rPr>
                          <m:t>, </m:t>
                        </m:r>
                        <m:r>
                          <m:rPr>
                            <m:sty m:val="p"/>
                          </m:rPr>
                          <a:rPr kumimoji="1" lang="en-US" altLang="ja-JP" b="0" i="0" smtClean="0">
                            <a:latin typeface="Cambria Math" panose="02040503050406030204" pitchFamily="18" charset="0"/>
                            <a:ea typeface="Cambria Math" panose="02040503050406030204" pitchFamily="18" charset="0"/>
                          </a:rPr>
                          <m:t>kGranularity</m:t>
                        </m:r>
                      </m:e>
                    </m:d>
                    <m:r>
                      <a:rPr kumimoji="1" lang="en-US" altLang="ja-JP" b="0" i="1" smtClean="0">
                        <a:latin typeface="Cambria Math" panose="02040503050406030204" pitchFamily="18" charset="0"/>
                        <a:ea typeface="Cambria Math" panose="02040503050406030204" pitchFamily="18" charset="0"/>
                      </a:rPr>
                      <m:t>+</m:t>
                    </m:r>
                    <m:r>
                      <m:rPr>
                        <m:sty m:val="p"/>
                      </m:rPr>
                      <a:rPr kumimoji="1" lang="en-US" altLang="ja-JP" b="0" i="0" smtClean="0">
                        <a:latin typeface="Cambria Math" panose="02040503050406030204" pitchFamily="18" charset="0"/>
                        <a:ea typeface="Cambria Math" panose="02040503050406030204" pitchFamily="18" charset="0"/>
                      </a:rPr>
                      <m:t>SRTT</m:t>
                    </m:r>
                  </m:oMath>
                </a14:m>
                <a:endParaRPr kumimoji="1" lang="en-US" altLang="ja-JP"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𝐿𝐷𝑇</m:t>
                      </m:r>
                      <m:r>
                        <a:rPr kumimoji="1" lang="en-US" altLang="ja-JP" b="0" i="1" smtClean="0">
                          <a:latin typeface="Cambria Math" panose="02040503050406030204" pitchFamily="18" charset="0"/>
                          <a:ea typeface="Cambria Math" panose="02040503050406030204" pitchFamily="18" charset="0"/>
                        </a:rPr>
                        <m:t>=</m:t>
                      </m:r>
                      <m:r>
                        <m:rPr>
                          <m:sty m:val="p"/>
                        </m:rPr>
                        <a:rPr kumimoji="1" lang="en-US" altLang="ja-JP" b="0" i="0" smtClean="0">
                          <a:latin typeface="Cambria Math" panose="02040503050406030204" pitchFamily="18" charset="0"/>
                          <a:ea typeface="Cambria Math" panose="02040503050406030204" pitchFamily="18" charset="0"/>
                        </a:rPr>
                        <m:t>kTimeThreshold</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h𝑖𝑔h𝑒𝑠𝑡𝑅𝑇𝑇</m:t>
                      </m:r>
                    </m:oMath>
                  </m:oMathPara>
                </a14:m>
                <a:endParaRPr lang="en-US" altLang="ja-JP" dirty="0">
                  <a:latin typeface="Cambria Math" panose="02040503050406030204" pitchFamily="18" charset="0"/>
                  <a:ea typeface="Cambria Math" panose="02040503050406030204" pitchFamily="18" charset="0"/>
                </a:endParaRPr>
              </a:p>
              <a:p>
                <a:r>
                  <a:rPr lang="en-US" altLang="ja-JP" dirty="0">
                    <a:latin typeface="Cambria Math" panose="02040503050406030204" pitchFamily="18" charset="0"/>
                    <a:ea typeface="Cambria Math" panose="02040503050406030204" pitchFamily="18" charset="0"/>
                  </a:rPr>
                  <a:t>(RFC9002 QUIC loss detection</a:t>
                </a:r>
                <a:r>
                  <a:rPr lang="ja-JP" altLang="en-US" dirty="0">
                    <a:latin typeface="+mj-ea"/>
                    <a:ea typeface="+mj-ea"/>
                  </a:rPr>
                  <a:t>に準拠</a:t>
                </a:r>
                <a:r>
                  <a:rPr lang="en-US" altLang="ja-JP" dirty="0">
                    <a:latin typeface="Cambria Math" panose="02040503050406030204" pitchFamily="18" charset="0"/>
                    <a:ea typeface="Cambria Math" panose="02040503050406030204" pitchFamily="18" charset="0"/>
                  </a:rPr>
                  <a:t>)</a:t>
                </a:r>
                <a:endParaRPr lang="ja-JP" altLang="en-US" dirty="0">
                  <a:latin typeface="Cambria Math" panose="02040503050406030204" pitchFamily="18" charset="0"/>
                </a:endParaRPr>
              </a:p>
            </p:txBody>
          </p:sp>
        </mc:Choice>
        <mc:Fallback xmlns="">
          <p:sp>
            <p:nvSpPr>
              <p:cNvPr id="5" name="テキスト ボックス 4">
                <a:extLst>
                  <a:ext uri="{FF2B5EF4-FFF2-40B4-BE49-F238E27FC236}">
                    <a16:creationId xmlns:a16="http://schemas.microsoft.com/office/drawing/2014/main" id="{1D5562CE-0B51-50A4-22D2-BAAF5D206388}"/>
                  </a:ext>
                </a:extLst>
              </p:cNvPr>
              <p:cNvSpPr txBox="1">
                <a:spLocks noRot="1" noChangeAspect="1" noMove="1" noResize="1" noEditPoints="1" noAdjustHandles="1" noChangeArrowheads="1" noChangeShapeType="1" noTextEdit="1"/>
              </p:cNvSpPr>
              <p:nvPr/>
            </p:nvSpPr>
            <p:spPr>
              <a:xfrm>
                <a:off x="6041286" y="4612177"/>
                <a:ext cx="5916005" cy="923330"/>
              </a:xfrm>
              <a:prstGeom prst="rect">
                <a:avLst/>
              </a:prstGeom>
              <a:blipFill>
                <a:blip r:embed="rId3"/>
                <a:stretch>
                  <a:fillRect l="-720" t="-4575" b="-9150"/>
                </a:stretch>
              </a:blipFill>
            </p:spPr>
            <p:txBody>
              <a:bodyPr/>
              <a:lstStyle/>
              <a:p>
                <a:r>
                  <a:rPr lang="ja-JP" altLang="en-US">
                    <a:noFill/>
                  </a:rPr>
                  <a:t> </a:t>
                </a:r>
              </a:p>
            </p:txBody>
          </p:sp>
        </mc:Fallback>
      </mc:AlternateContent>
      <p:cxnSp>
        <p:nvCxnSpPr>
          <p:cNvPr id="6" name="直線矢印コネクタ 5">
            <a:extLst>
              <a:ext uri="{FF2B5EF4-FFF2-40B4-BE49-F238E27FC236}">
                <a16:creationId xmlns:a16="http://schemas.microsoft.com/office/drawing/2014/main" id="{372D8DEE-5910-D9A7-5678-1A2E290A76A3}"/>
              </a:ext>
            </a:extLst>
          </p:cNvPr>
          <p:cNvCxnSpPr/>
          <p:nvPr/>
        </p:nvCxnSpPr>
        <p:spPr>
          <a:xfrm>
            <a:off x="1615349" y="5362796"/>
            <a:ext cx="34621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3A98DCBC-45DE-517B-FA63-4CF7F3D30BA1}"/>
                  </a:ext>
                </a:extLst>
              </p:cNvPr>
              <p:cNvSpPr/>
              <p:nvPr/>
            </p:nvSpPr>
            <p:spPr>
              <a:xfrm>
                <a:off x="1768912" y="4901136"/>
                <a:ext cx="551432" cy="46166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lang="en-US" altLang="ja-JP" i="1">
                              <a:latin typeface="Cambria Math" panose="02040503050406030204" pitchFamily="18" charset="0"/>
                            </a:rPr>
                            <m:t>1</m:t>
                          </m:r>
                        </m:sub>
                      </m:sSub>
                    </m:oMath>
                  </m:oMathPara>
                </a14:m>
                <a:endParaRPr kumimoji="1" lang="ja-JP" altLang="en-US" dirty="0"/>
              </a:p>
            </p:txBody>
          </p:sp>
        </mc:Choice>
        <mc:Fallback xmlns="">
          <p:sp>
            <p:nvSpPr>
              <p:cNvPr id="7" name="正方形/長方形 6">
                <a:extLst>
                  <a:ext uri="{FF2B5EF4-FFF2-40B4-BE49-F238E27FC236}">
                    <a16:creationId xmlns:a16="http://schemas.microsoft.com/office/drawing/2014/main" id="{3A98DCBC-45DE-517B-FA63-4CF7F3D30BA1}"/>
                  </a:ext>
                </a:extLst>
              </p:cNvPr>
              <p:cNvSpPr>
                <a:spLocks noRot="1" noChangeAspect="1" noMove="1" noResize="1" noEditPoints="1" noAdjustHandles="1" noChangeArrowheads="1" noChangeShapeType="1" noTextEdit="1"/>
              </p:cNvSpPr>
              <p:nvPr/>
            </p:nvSpPr>
            <p:spPr>
              <a:xfrm>
                <a:off x="1768912" y="4901136"/>
                <a:ext cx="551432" cy="461660"/>
              </a:xfrm>
              <a:prstGeom prst="rect">
                <a:avLst/>
              </a:prstGeom>
              <a:blipFill>
                <a:blip r:embed="rId4"/>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998C9F5D-4CA5-9108-2B88-B14DB9A38475}"/>
                  </a:ext>
                </a:extLst>
              </p:cNvPr>
              <p:cNvSpPr/>
              <p:nvPr/>
            </p:nvSpPr>
            <p:spPr>
              <a:xfrm>
                <a:off x="3499408" y="4587028"/>
                <a:ext cx="551432" cy="77093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lang="en-US" altLang="ja-JP" b="0" i="1" smtClean="0">
                              <a:latin typeface="Cambria Math" panose="02040503050406030204" pitchFamily="18" charset="0"/>
                            </a:rPr>
                            <m:t>2</m:t>
                          </m:r>
                        </m:sub>
                      </m:sSub>
                    </m:oMath>
                  </m:oMathPara>
                </a14:m>
                <a:endParaRPr kumimoji="1" lang="ja-JP" altLang="en-US" dirty="0"/>
              </a:p>
            </p:txBody>
          </p:sp>
        </mc:Choice>
        <mc:Fallback xmlns="">
          <p:sp>
            <p:nvSpPr>
              <p:cNvPr id="8" name="正方形/長方形 7">
                <a:extLst>
                  <a:ext uri="{FF2B5EF4-FFF2-40B4-BE49-F238E27FC236}">
                    <a16:creationId xmlns:a16="http://schemas.microsoft.com/office/drawing/2014/main" id="{998C9F5D-4CA5-9108-2B88-B14DB9A38475}"/>
                  </a:ext>
                </a:extLst>
              </p:cNvPr>
              <p:cNvSpPr>
                <a:spLocks noRot="1" noChangeAspect="1" noMove="1" noResize="1" noEditPoints="1" noAdjustHandles="1" noChangeArrowheads="1" noChangeShapeType="1" noTextEdit="1"/>
              </p:cNvSpPr>
              <p:nvPr/>
            </p:nvSpPr>
            <p:spPr>
              <a:xfrm>
                <a:off x="3499408" y="4587028"/>
                <a:ext cx="551432" cy="770931"/>
              </a:xfrm>
              <a:prstGeom prst="rect">
                <a:avLst/>
              </a:prstGeom>
              <a:blipFill>
                <a:blip r:embed="rId5"/>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BEE9EA32-9507-DE5B-0303-DDFAD7B307A4}"/>
                  </a:ext>
                </a:extLst>
              </p:cNvPr>
              <p:cNvSpPr/>
              <p:nvPr/>
            </p:nvSpPr>
            <p:spPr>
              <a:xfrm>
                <a:off x="2344485" y="4901136"/>
                <a:ext cx="551432" cy="46166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lang="en-US" altLang="ja-JP" i="1">
                              <a:latin typeface="Cambria Math" panose="02040503050406030204" pitchFamily="18" charset="0"/>
                            </a:rPr>
                            <m:t>1</m:t>
                          </m:r>
                        </m:sub>
                      </m:sSub>
                    </m:oMath>
                  </m:oMathPara>
                </a14:m>
                <a:endParaRPr kumimoji="1" lang="ja-JP" altLang="en-US" dirty="0"/>
              </a:p>
            </p:txBody>
          </p:sp>
        </mc:Choice>
        <mc:Fallback xmlns="">
          <p:sp>
            <p:nvSpPr>
              <p:cNvPr id="9" name="正方形/長方形 8">
                <a:extLst>
                  <a:ext uri="{FF2B5EF4-FFF2-40B4-BE49-F238E27FC236}">
                    <a16:creationId xmlns:a16="http://schemas.microsoft.com/office/drawing/2014/main" id="{BEE9EA32-9507-DE5B-0303-DDFAD7B307A4}"/>
                  </a:ext>
                </a:extLst>
              </p:cNvPr>
              <p:cNvSpPr>
                <a:spLocks noRot="1" noChangeAspect="1" noMove="1" noResize="1" noEditPoints="1" noAdjustHandles="1" noChangeArrowheads="1" noChangeShapeType="1" noTextEdit="1"/>
              </p:cNvSpPr>
              <p:nvPr/>
            </p:nvSpPr>
            <p:spPr>
              <a:xfrm>
                <a:off x="2344485" y="4901136"/>
                <a:ext cx="551432" cy="461660"/>
              </a:xfrm>
              <a:prstGeom prst="rect">
                <a:avLst/>
              </a:prstGeom>
              <a:blipFill>
                <a:blip r:embed="rId6"/>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E7D13233-8AF7-E030-4E73-3FBA93815B94}"/>
                  </a:ext>
                </a:extLst>
              </p:cNvPr>
              <p:cNvSpPr/>
              <p:nvPr/>
            </p:nvSpPr>
            <p:spPr>
              <a:xfrm>
                <a:off x="2920058" y="4901136"/>
                <a:ext cx="551432" cy="46166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lang="en-US" altLang="ja-JP" i="1">
                              <a:latin typeface="Cambria Math" panose="02040503050406030204" pitchFamily="18" charset="0"/>
                            </a:rPr>
                            <m:t>1</m:t>
                          </m:r>
                        </m:sub>
                      </m:sSub>
                    </m:oMath>
                  </m:oMathPara>
                </a14:m>
                <a:endParaRPr kumimoji="1" lang="ja-JP" altLang="en-US" dirty="0"/>
              </a:p>
            </p:txBody>
          </p:sp>
        </mc:Choice>
        <mc:Fallback xmlns="">
          <p:sp>
            <p:nvSpPr>
              <p:cNvPr id="10" name="正方形/長方形 9">
                <a:extLst>
                  <a:ext uri="{FF2B5EF4-FFF2-40B4-BE49-F238E27FC236}">
                    <a16:creationId xmlns:a16="http://schemas.microsoft.com/office/drawing/2014/main" id="{E7D13233-8AF7-E030-4E73-3FBA93815B94}"/>
                  </a:ext>
                </a:extLst>
              </p:cNvPr>
              <p:cNvSpPr>
                <a:spLocks noRot="1" noChangeAspect="1" noMove="1" noResize="1" noEditPoints="1" noAdjustHandles="1" noChangeArrowheads="1" noChangeShapeType="1" noTextEdit="1"/>
              </p:cNvSpPr>
              <p:nvPr/>
            </p:nvSpPr>
            <p:spPr>
              <a:xfrm>
                <a:off x="2920058" y="4901136"/>
                <a:ext cx="551432" cy="461660"/>
              </a:xfrm>
              <a:prstGeom prst="rect">
                <a:avLst/>
              </a:prstGeom>
              <a:blipFill>
                <a:blip r:embed="rId7"/>
                <a:stretch>
                  <a:fillRect/>
                </a:stretch>
              </a:blipFill>
              <a:ln>
                <a:noFill/>
              </a:ln>
            </p:spPr>
            <p:txBody>
              <a:bodyPr/>
              <a:lstStyle/>
              <a:p>
                <a:r>
                  <a:rPr lang="ja-JP" altLang="en-US">
                    <a:noFill/>
                  </a:rPr>
                  <a:t> </a:t>
                </a:r>
              </a:p>
            </p:txBody>
          </p:sp>
        </mc:Fallback>
      </mc:AlternateContent>
      <p:sp>
        <p:nvSpPr>
          <p:cNvPr id="11" name="四角形: 角を丸くする 10">
            <a:extLst>
              <a:ext uri="{FF2B5EF4-FFF2-40B4-BE49-F238E27FC236}">
                <a16:creationId xmlns:a16="http://schemas.microsoft.com/office/drawing/2014/main" id="{A4A0D799-EC8E-C4A2-95FF-2FC8579EEADA}"/>
              </a:ext>
            </a:extLst>
          </p:cNvPr>
          <p:cNvSpPr/>
          <p:nvPr/>
        </p:nvSpPr>
        <p:spPr>
          <a:xfrm>
            <a:off x="1713073" y="4840961"/>
            <a:ext cx="1786335" cy="579865"/>
          </a:xfrm>
          <a:prstGeom prst="roundRect">
            <a:avLst/>
          </a:prstGeom>
          <a:noFill/>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1ACBC37-C5B0-84D1-F320-C2941D48964F}"/>
              </a:ext>
            </a:extLst>
          </p:cNvPr>
          <p:cNvSpPr txBox="1"/>
          <p:nvPr/>
        </p:nvSpPr>
        <p:spPr>
          <a:xfrm>
            <a:off x="4456964" y="5367634"/>
            <a:ext cx="1436529" cy="369332"/>
          </a:xfrm>
          <a:prstGeom prst="rect">
            <a:avLst/>
          </a:prstGeom>
          <a:noFill/>
        </p:spPr>
        <p:txBody>
          <a:bodyPr wrap="square">
            <a:spAutoFit/>
          </a:bodyPr>
          <a:lstStyle/>
          <a:p>
            <a:r>
              <a:rPr lang="en-US" altLang="ja-JP" dirty="0"/>
              <a:t>Segment #</a:t>
            </a:r>
            <a:endParaRPr lang="ja-JP" altLang="en-US" dirty="0"/>
          </a:p>
        </p:txBody>
      </p:sp>
      <p:sp>
        <p:nvSpPr>
          <p:cNvPr id="14" name="テキスト ボックス 13">
            <a:extLst>
              <a:ext uri="{FF2B5EF4-FFF2-40B4-BE49-F238E27FC236}">
                <a16:creationId xmlns:a16="http://schemas.microsoft.com/office/drawing/2014/main" id="{7F40AD3B-4D1E-47E0-0432-35F02AC44E7F}"/>
              </a:ext>
            </a:extLst>
          </p:cNvPr>
          <p:cNvSpPr txBox="1"/>
          <p:nvPr/>
        </p:nvSpPr>
        <p:spPr>
          <a:xfrm>
            <a:off x="1216017" y="4371144"/>
            <a:ext cx="626518"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kumimoji="1" lang="en-US" altLang="ja-JP" b="1" dirty="0"/>
              <a:t>PTO</a:t>
            </a:r>
            <a:endParaRPr kumimoji="1" lang="ja-JP" altLang="en-US" b="1" dirty="0"/>
          </a:p>
        </p:txBody>
      </p:sp>
      <p:sp>
        <p:nvSpPr>
          <p:cNvPr id="15" name="四角形: 角を丸くする 14">
            <a:extLst>
              <a:ext uri="{FF2B5EF4-FFF2-40B4-BE49-F238E27FC236}">
                <a16:creationId xmlns:a16="http://schemas.microsoft.com/office/drawing/2014/main" id="{D9968F64-3EB3-ED07-A286-A44EC852D02D}"/>
              </a:ext>
            </a:extLst>
          </p:cNvPr>
          <p:cNvSpPr/>
          <p:nvPr/>
        </p:nvSpPr>
        <p:spPr>
          <a:xfrm>
            <a:off x="2329658" y="4537365"/>
            <a:ext cx="1822240" cy="943218"/>
          </a:xfrm>
          <a:prstGeom prst="roundRect">
            <a:avLst/>
          </a:prstGeom>
          <a:noFill/>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7FDD800-0A15-5937-DE33-233393F585A4}"/>
              </a:ext>
            </a:extLst>
          </p:cNvPr>
          <p:cNvSpPr txBox="1"/>
          <p:nvPr/>
        </p:nvSpPr>
        <p:spPr>
          <a:xfrm>
            <a:off x="4213165" y="4371144"/>
            <a:ext cx="599716" cy="36933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none" rtlCol="0">
            <a:spAutoFit/>
          </a:bodyPr>
          <a:lstStyle/>
          <a:p>
            <a:r>
              <a:rPr kumimoji="1" lang="en-US" altLang="ja-JP" b="1" dirty="0"/>
              <a:t>LDT</a:t>
            </a:r>
            <a:endParaRPr kumimoji="1" lang="ja-JP" altLang="en-US" b="1" dirty="0"/>
          </a:p>
        </p:txBody>
      </p:sp>
      <p:cxnSp>
        <p:nvCxnSpPr>
          <p:cNvPr id="18" name="コネクタ: カギ線 17">
            <a:extLst>
              <a:ext uri="{FF2B5EF4-FFF2-40B4-BE49-F238E27FC236}">
                <a16:creationId xmlns:a16="http://schemas.microsoft.com/office/drawing/2014/main" id="{91020E9F-A7C1-AAED-CA3A-F3849E531F44}"/>
              </a:ext>
            </a:extLst>
          </p:cNvPr>
          <p:cNvCxnSpPr>
            <a:cxnSpLocks/>
            <a:stCxn id="14" idx="2"/>
            <a:endCxn id="11" idx="1"/>
          </p:cNvCxnSpPr>
          <p:nvPr/>
        </p:nvCxnSpPr>
        <p:spPr>
          <a:xfrm rot="16200000" flipH="1">
            <a:off x="1425965" y="4843786"/>
            <a:ext cx="390418" cy="18379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 name="コネクタ: カギ線 18">
            <a:extLst>
              <a:ext uri="{FF2B5EF4-FFF2-40B4-BE49-F238E27FC236}">
                <a16:creationId xmlns:a16="http://schemas.microsoft.com/office/drawing/2014/main" id="{9518EF97-6762-BF8A-2847-F93C71339CD0}"/>
              </a:ext>
            </a:extLst>
          </p:cNvPr>
          <p:cNvCxnSpPr>
            <a:cxnSpLocks/>
            <a:stCxn id="16" idx="2"/>
            <a:endCxn id="15" idx="3"/>
          </p:cNvCxnSpPr>
          <p:nvPr/>
        </p:nvCxnSpPr>
        <p:spPr>
          <a:xfrm rot="5400000">
            <a:off x="4198212" y="4694163"/>
            <a:ext cx="268498" cy="361125"/>
          </a:xfrm>
          <a:prstGeom prst="bentConnector2">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57511858"/>
      </p:ext>
    </p:extLst>
  </p:cSld>
  <p:clrMapOvr>
    <a:masterClrMapping/>
  </p:clrMapOvr>
  <mc:AlternateContent xmlns:mc="http://schemas.openxmlformats.org/markup-compatibility/2006" xmlns:p14="http://schemas.microsoft.com/office/powerpoint/2010/main">
    <mc:Choice Requires="p14">
      <p:transition spd="slow" p14:dur="2000" advTm="50552"/>
    </mc:Choice>
    <mc:Fallback xmlns="">
      <p:transition spd="slow" advTm="50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BACD9A-5F3D-06C5-6598-791D702D03C1}"/>
              </a:ext>
            </a:extLst>
          </p:cNvPr>
          <p:cNvSpPr>
            <a:spLocks noGrp="1"/>
          </p:cNvSpPr>
          <p:nvPr>
            <p:ph type="title"/>
          </p:nvPr>
        </p:nvSpPr>
        <p:spPr/>
        <p:txBody>
          <a:bodyPr/>
          <a:lstStyle/>
          <a:p>
            <a:r>
              <a:rPr kumimoji="1" lang="en-US" altLang="ja-JP" b="1" dirty="0"/>
              <a:t>NDN-PTO: </a:t>
            </a:r>
            <a:r>
              <a:rPr kumimoji="1" lang="ja-JP" altLang="en-US" b="1" dirty="0"/>
              <a:t>詳細設計</a:t>
            </a:r>
          </a:p>
        </p:txBody>
      </p:sp>
      <p:sp>
        <p:nvSpPr>
          <p:cNvPr id="3" name="コンテンツ プレースホルダー 2">
            <a:extLst>
              <a:ext uri="{FF2B5EF4-FFF2-40B4-BE49-F238E27FC236}">
                <a16:creationId xmlns:a16="http://schemas.microsoft.com/office/drawing/2014/main" id="{F2D51933-7220-2E9D-C4AD-E949C9F15FD5}"/>
              </a:ext>
            </a:extLst>
          </p:cNvPr>
          <p:cNvSpPr>
            <a:spLocks noGrp="1"/>
          </p:cNvSpPr>
          <p:nvPr>
            <p:ph idx="1"/>
          </p:nvPr>
        </p:nvSpPr>
        <p:spPr/>
        <p:txBody>
          <a:bodyPr/>
          <a:lstStyle/>
          <a:p>
            <a:pPr marL="0" indent="0">
              <a:buNone/>
            </a:pPr>
            <a:r>
              <a:rPr lang="ja-JP" altLang="en-US" dirty="0"/>
              <a:t>🔍 </a:t>
            </a:r>
            <a:r>
              <a:rPr lang="en-US" altLang="ja-JP" u="sng" dirty="0"/>
              <a:t>Probe Interest</a:t>
            </a:r>
          </a:p>
          <a:p>
            <a:pPr lvl="1"/>
            <a:r>
              <a:rPr lang="en-US" altLang="ja-JP" dirty="0"/>
              <a:t>“</a:t>
            </a:r>
            <a:r>
              <a:rPr lang="ja-JP" altLang="en-US" dirty="0"/>
              <a:t>次の</a:t>
            </a:r>
            <a:r>
              <a:rPr lang="en-US" altLang="ja-JP" dirty="0"/>
              <a:t>Data”</a:t>
            </a:r>
            <a:r>
              <a:rPr lang="ja-JP" altLang="en-US" dirty="0"/>
              <a:t>を要求する単一の</a:t>
            </a:r>
            <a:r>
              <a:rPr lang="en-US" altLang="ja-JP" dirty="0"/>
              <a:t>Interest</a:t>
            </a:r>
          </a:p>
          <a:p>
            <a:pPr lvl="2"/>
            <a:r>
              <a:rPr lang="ja-JP" altLang="en-US" dirty="0"/>
              <a:t>前提</a:t>
            </a:r>
            <a:r>
              <a:rPr lang="en-US" altLang="ja-JP" dirty="0"/>
              <a:t>: “</a:t>
            </a:r>
            <a:r>
              <a:rPr lang="ja-JP" altLang="en-US" dirty="0"/>
              <a:t>次の</a:t>
            </a:r>
            <a:r>
              <a:rPr lang="en-US" altLang="ja-JP" dirty="0"/>
              <a:t>Data”</a:t>
            </a:r>
            <a:r>
              <a:rPr lang="ja-JP" altLang="en-US" dirty="0"/>
              <a:t>は現在の</a:t>
            </a:r>
            <a:r>
              <a:rPr lang="en-US" altLang="ja-JP" dirty="0"/>
              <a:t>Inflight Data</a:t>
            </a:r>
            <a:r>
              <a:rPr lang="ja-JP" altLang="en-US" dirty="0"/>
              <a:t>と同一のパスを経由する</a:t>
            </a:r>
            <a:endParaRPr lang="en-US" altLang="ja-JP" dirty="0"/>
          </a:p>
          <a:p>
            <a:pPr lvl="1"/>
            <a:r>
              <a:rPr lang="ja-JP" altLang="en-US" dirty="0"/>
              <a:t>最新の</a:t>
            </a:r>
            <a:r>
              <a:rPr lang="en-US" altLang="ja-JP" dirty="0"/>
              <a:t>RTT</a:t>
            </a:r>
            <a:r>
              <a:rPr lang="ja-JP" altLang="en-US" dirty="0"/>
              <a:t>情報を取得して</a:t>
            </a:r>
            <a:r>
              <a:rPr lang="en-US" altLang="ja-JP" dirty="0"/>
              <a:t>LDT</a:t>
            </a:r>
            <a:r>
              <a:rPr lang="ja-JP" altLang="en-US" dirty="0"/>
              <a:t>を更新する</a:t>
            </a:r>
            <a:endParaRPr kumimoji="1" lang="ja-JP" altLang="en-US" dirty="0"/>
          </a:p>
        </p:txBody>
      </p:sp>
      <p:sp>
        <p:nvSpPr>
          <p:cNvPr id="5" name="スライド番号プレースホルダー 4">
            <a:extLst>
              <a:ext uri="{FF2B5EF4-FFF2-40B4-BE49-F238E27FC236}">
                <a16:creationId xmlns:a16="http://schemas.microsoft.com/office/drawing/2014/main" id="{DC9D0BDC-7172-6FE4-CC97-C5AFC8DC843B}"/>
              </a:ext>
            </a:extLst>
          </p:cNvPr>
          <p:cNvSpPr>
            <a:spLocks noGrp="1"/>
          </p:cNvSpPr>
          <p:nvPr>
            <p:ph type="sldNum" sz="quarter" idx="12"/>
          </p:nvPr>
        </p:nvSpPr>
        <p:spPr/>
        <p:txBody>
          <a:bodyPr/>
          <a:lstStyle/>
          <a:p>
            <a:fld id="{E52712DE-EB3F-4029-B2D2-8EDE60F86491}" type="slidenum">
              <a:rPr kumimoji="1" lang="ja-JP" altLang="en-US" smtClean="0"/>
              <a:t>15</a:t>
            </a:fld>
            <a:endParaRPr kumimoji="1" lang="ja-JP" altLang="en-US"/>
          </a:p>
        </p:txBody>
      </p:sp>
      <p:sp>
        <p:nvSpPr>
          <p:cNvPr id="4" name="テキスト ボックス 3">
            <a:extLst>
              <a:ext uri="{FF2B5EF4-FFF2-40B4-BE49-F238E27FC236}">
                <a16:creationId xmlns:a16="http://schemas.microsoft.com/office/drawing/2014/main" id="{F6769B54-7E80-C932-465A-CE3508D1DD94}"/>
              </a:ext>
            </a:extLst>
          </p:cNvPr>
          <p:cNvSpPr txBox="1"/>
          <p:nvPr/>
        </p:nvSpPr>
        <p:spPr>
          <a:xfrm>
            <a:off x="3393138" y="4001294"/>
            <a:ext cx="5405722" cy="5232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kumimoji="1" lang="en-US" altLang="ja-JP" sz="2800" b="0" dirty="0" err="1">
                <a:ea typeface="Cambria Math" panose="02040503050406030204" pitchFamily="18" charset="0"/>
              </a:rPr>
              <a:t>CCNinfo</a:t>
            </a:r>
            <a:r>
              <a:rPr kumimoji="1" lang="en-US" altLang="ja-JP" sz="2800" b="0" dirty="0">
                <a:ea typeface="Cambria Math" panose="02040503050406030204" pitchFamily="18" charset="0"/>
              </a:rPr>
              <a:t> (RFC9344)</a:t>
            </a:r>
            <a:r>
              <a:rPr kumimoji="1" lang="ja-JP" altLang="en-US" sz="2800" b="0" dirty="0">
                <a:latin typeface="+mj-ea"/>
                <a:ea typeface="+mj-ea"/>
              </a:rPr>
              <a:t>も活用可能？</a:t>
            </a:r>
            <a:endParaRPr kumimoji="1" lang="en-US" altLang="ja-JP" sz="2800" b="0" dirty="0">
              <a:ea typeface="Cambria Math" panose="02040503050406030204" pitchFamily="18" charset="0"/>
            </a:endParaRPr>
          </a:p>
        </p:txBody>
      </p:sp>
    </p:spTree>
    <p:extLst>
      <p:ext uri="{BB962C8B-B14F-4D97-AF65-F5344CB8AC3E}">
        <p14:creationId xmlns:p14="http://schemas.microsoft.com/office/powerpoint/2010/main" val="113196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94F72F-FF27-DC79-0897-7B50809F554A}"/>
              </a:ext>
            </a:extLst>
          </p:cNvPr>
          <p:cNvSpPr>
            <a:spLocks noGrp="1"/>
          </p:cNvSpPr>
          <p:nvPr>
            <p:ph type="title"/>
          </p:nvPr>
        </p:nvSpPr>
        <p:spPr/>
        <p:txBody>
          <a:bodyPr/>
          <a:lstStyle/>
          <a:p>
            <a:r>
              <a:rPr kumimoji="1" lang="ja-JP" altLang="en-US" b="1" dirty="0">
                <a:highlight>
                  <a:srgbClr val="FFFF00"/>
                </a:highlight>
              </a:rPr>
              <a:t>評価</a:t>
            </a:r>
          </a:p>
        </p:txBody>
      </p:sp>
      <p:sp>
        <p:nvSpPr>
          <p:cNvPr id="3" name="コンテンツ プレースホルダー 2">
            <a:extLst>
              <a:ext uri="{FF2B5EF4-FFF2-40B4-BE49-F238E27FC236}">
                <a16:creationId xmlns:a16="http://schemas.microsoft.com/office/drawing/2014/main" id="{57E9DC81-28E1-871C-2172-B0A9C9460DC4}"/>
              </a:ext>
            </a:extLst>
          </p:cNvPr>
          <p:cNvSpPr>
            <a:spLocks noGrp="1"/>
          </p:cNvSpPr>
          <p:nvPr>
            <p:ph idx="1"/>
          </p:nvPr>
        </p:nvSpPr>
        <p:spPr/>
        <p:txBody>
          <a:bodyPr/>
          <a:lstStyle/>
          <a:p>
            <a:pPr marL="0" indent="0">
              <a:buNone/>
            </a:pPr>
            <a:r>
              <a:rPr lang="en-US" altLang="ja-JP" dirty="0"/>
              <a:t>NDN-PTO</a:t>
            </a:r>
            <a:r>
              <a:rPr lang="ja-JP" altLang="en-US" dirty="0"/>
              <a:t>の性能を</a:t>
            </a:r>
            <a:r>
              <a:rPr lang="en-US" altLang="ja-JP" dirty="0" err="1"/>
              <a:t>ndnSIM</a:t>
            </a:r>
            <a:r>
              <a:rPr lang="ja-JP" altLang="en-US" dirty="0"/>
              <a:t>上で評価</a:t>
            </a:r>
            <a:endParaRPr lang="en-US" altLang="ja-JP" dirty="0"/>
          </a:p>
          <a:p>
            <a:pPr marL="0" indent="0">
              <a:buNone/>
            </a:pPr>
            <a:r>
              <a:rPr lang="en-US" altLang="ja-JP" dirty="0"/>
              <a:t>NDN-PTO</a:t>
            </a:r>
            <a:r>
              <a:rPr lang="ja-JP" altLang="en-US" dirty="0"/>
              <a:t>と、</a:t>
            </a:r>
            <a:r>
              <a:rPr lang="en-US" altLang="ja-JP" dirty="0"/>
              <a:t>4</a:t>
            </a:r>
            <a:r>
              <a:rPr lang="ja-JP" altLang="en-US" dirty="0"/>
              <a:t>つの</a:t>
            </a:r>
            <a:r>
              <a:rPr lang="en-US" altLang="ja-JP" dirty="0" err="1"/>
              <a:t>minRTO</a:t>
            </a:r>
            <a:r>
              <a:rPr lang="ja-JP" altLang="en-US" dirty="0"/>
              <a:t>設定を加えた</a:t>
            </a:r>
            <a:r>
              <a:rPr lang="en-US" altLang="ja-JP" dirty="0"/>
              <a:t>PCON</a:t>
            </a:r>
            <a:r>
              <a:rPr lang="ja-JP" altLang="en-US" dirty="0"/>
              <a:t>を比較</a:t>
            </a:r>
            <a:endParaRPr lang="en-US" altLang="ja-JP" dirty="0"/>
          </a:p>
          <a:p>
            <a:pPr marL="0" indent="0">
              <a:buNone/>
            </a:pPr>
            <a:endParaRPr lang="en-US" altLang="ja-JP" dirty="0"/>
          </a:p>
          <a:p>
            <a:pPr marL="0" indent="0">
              <a:buNone/>
            </a:pPr>
            <a:r>
              <a:rPr lang="en-US" altLang="ja-JP" dirty="0"/>
              <a:t>Metrics</a:t>
            </a:r>
          </a:p>
          <a:p>
            <a:pPr marL="914400" lvl="1" indent="-457200">
              <a:buFont typeface="+mj-lt"/>
              <a:buAutoNum type="arabicPeriod"/>
            </a:pPr>
            <a:r>
              <a:rPr lang="en-US" altLang="ja-JP" dirty="0"/>
              <a:t>Goodput</a:t>
            </a:r>
          </a:p>
          <a:p>
            <a:pPr marL="914400" lvl="1" indent="-457200">
              <a:buFont typeface="+mj-lt"/>
              <a:buAutoNum type="arabicPeriod"/>
            </a:pPr>
            <a:r>
              <a:rPr lang="ja-JP" altLang="en-US" dirty="0"/>
              <a:t>パケット数のオーバヘッド</a:t>
            </a:r>
            <a:r>
              <a:rPr lang="en-US" altLang="ja-JP" dirty="0"/>
              <a:t>(</a:t>
            </a:r>
            <a:r>
              <a:rPr lang="ja-JP" altLang="en-US" dirty="0"/>
              <a:t>再送回数</a:t>
            </a:r>
            <a:r>
              <a:rPr lang="en-US" altLang="ja-JP" dirty="0"/>
              <a:t>, STO</a:t>
            </a:r>
            <a:r>
              <a:rPr lang="ja-JP" altLang="en-US" dirty="0"/>
              <a:t>の数</a:t>
            </a:r>
            <a:r>
              <a:rPr lang="en-US" altLang="ja-JP" dirty="0"/>
              <a:t>)</a:t>
            </a:r>
          </a:p>
          <a:p>
            <a:pPr marL="914400" lvl="1" indent="-457200">
              <a:buFont typeface="+mj-lt"/>
              <a:buAutoNum type="arabicPeriod"/>
            </a:pPr>
            <a:r>
              <a:rPr lang="ja-JP" altLang="en-US" dirty="0"/>
              <a:t>データ受信遅延</a:t>
            </a:r>
            <a:r>
              <a:rPr lang="en-US" altLang="ja-JP" dirty="0"/>
              <a:t> (</a:t>
            </a:r>
            <a:r>
              <a:rPr lang="ja-JP" altLang="en-US" dirty="0"/>
              <a:t>最初に要求した時間から実際に受信するまでの遅延</a:t>
            </a:r>
            <a:r>
              <a:rPr lang="en-US" altLang="ja-JP" dirty="0"/>
              <a:t>)</a:t>
            </a:r>
          </a:p>
          <a:p>
            <a:pPr lvl="2"/>
            <a:r>
              <a:rPr lang="ja-JP" altLang="en-US" dirty="0"/>
              <a:t>ロス検知が早いほど受信遅延を短縮可能</a:t>
            </a:r>
            <a:endParaRPr lang="en-US" altLang="ja-JP" dirty="0"/>
          </a:p>
        </p:txBody>
      </p:sp>
      <p:sp>
        <p:nvSpPr>
          <p:cNvPr id="4" name="スライド番号プレースホルダー 3">
            <a:extLst>
              <a:ext uri="{FF2B5EF4-FFF2-40B4-BE49-F238E27FC236}">
                <a16:creationId xmlns:a16="http://schemas.microsoft.com/office/drawing/2014/main" id="{1B0CD5F1-D4E4-F052-2EFF-45119A10C586}"/>
              </a:ext>
            </a:extLst>
          </p:cNvPr>
          <p:cNvSpPr>
            <a:spLocks noGrp="1"/>
          </p:cNvSpPr>
          <p:nvPr>
            <p:ph type="sldNum" sz="quarter" idx="12"/>
          </p:nvPr>
        </p:nvSpPr>
        <p:spPr/>
        <p:txBody>
          <a:bodyPr/>
          <a:lstStyle/>
          <a:p>
            <a:fld id="{E52712DE-EB3F-4029-B2D2-8EDE60F86491}" type="slidenum">
              <a:rPr kumimoji="1" lang="ja-JP" altLang="en-US" smtClean="0"/>
              <a:t>16</a:t>
            </a:fld>
            <a:endParaRPr kumimoji="1" lang="ja-JP" altLang="en-US"/>
          </a:p>
        </p:txBody>
      </p:sp>
    </p:spTree>
    <p:extLst>
      <p:ext uri="{BB962C8B-B14F-4D97-AF65-F5344CB8AC3E}">
        <p14:creationId xmlns:p14="http://schemas.microsoft.com/office/powerpoint/2010/main" val="3734457462"/>
      </p:ext>
    </p:extLst>
  </p:cSld>
  <p:clrMapOvr>
    <a:masterClrMapping/>
  </p:clrMapOvr>
  <mc:AlternateContent xmlns:mc="http://schemas.openxmlformats.org/markup-compatibility/2006" xmlns:p14="http://schemas.microsoft.com/office/powerpoint/2010/main">
    <mc:Choice Requires="p14">
      <p:transition spd="slow" p14:dur="2000" advTm="23696"/>
    </mc:Choice>
    <mc:Fallback xmlns="">
      <p:transition spd="slow" advTm="2369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A0B920-C87D-B506-0002-2AFF3E7EBD68}"/>
              </a:ext>
            </a:extLst>
          </p:cNvPr>
          <p:cNvSpPr>
            <a:spLocks noGrp="1"/>
          </p:cNvSpPr>
          <p:nvPr>
            <p:ph type="title"/>
          </p:nvPr>
        </p:nvSpPr>
        <p:spPr/>
        <p:txBody>
          <a:bodyPr>
            <a:normAutofit/>
          </a:bodyPr>
          <a:lstStyle/>
          <a:p>
            <a:r>
              <a:rPr lang="ja-JP" altLang="en-US" b="1" dirty="0"/>
              <a:t>シナリオ</a:t>
            </a:r>
            <a:r>
              <a:rPr lang="en-US" altLang="ja-JP" b="1" dirty="0"/>
              <a:t>1: Producer</a:t>
            </a:r>
            <a:r>
              <a:rPr lang="ja-JP" altLang="en-US" b="1" dirty="0"/>
              <a:t>の切替</a:t>
            </a:r>
            <a:endParaRPr kumimoji="1" lang="ja-JP" altLang="en-US" b="1" dirty="0"/>
          </a:p>
        </p:txBody>
      </p:sp>
      <p:sp>
        <p:nvSpPr>
          <p:cNvPr id="3" name="スライド番号プレースホルダー 2">
            <a:extLst>
              <a:ext uri="{FF2B5EF4-FFF2-40B4-BE49-F238E27FC236}">
                <a16:creationId xmlns:a16="http://schemas.microsoft.com/office/drawing/2014/main" id="{93AD401C-321B-6805-4B1D-9FFEA808FD71}"/>
              </a:ext>
            </a:extLst>
          </p:cNvPr>
          <p:cNvSpPr>
            <a:spLocks noGrp="1"/>
          </p:cNvSpPr>
          <p:nvPr>
            <p:ph type="sldNum" sz="quarter" idx="12"/>
          </p:nvPr>
        </p:nvSpPr>
        <p:spPr/>
        <p:txBody>
          <a:bodyPr/>
          <a:lstStyle/>
          <a:p>
            <a:fld id="{E52712DE-EB3F-4029-B2D2-8EDE60F86491}" type="slidenum">
              <a:rPr kumimoji="1" lang="ja-JP" altLang="en-US" smtClean="0"/>
              <a:t>17</a:t>
            </a:fld>
            <a:endParaRPr kumimoji="1" lang="ja-JP" altLang="en-US"/>
          </a:p>
        </p:txBody>
      </p:sp>
      <p:pic>
        <p:nvPicPr>
          <p:cNvPr id="4" name="コンテンツ プレースホルダー 5">
            <a:extLst>
              <a:ext uri="{FF2B5EF4-FFF2-40B4-BE49-F238E27FC236}">
                <a16:creationId xmlns:a16="http://schemas.microsoft.com/office/drawing/2014/main" id="{88753C6A-5F4A-6BCA-B07B-65BBF608AC30}"/>
              </a:ext>
            </a:extLst>
          </p:cNvPr>
          <p:cNvPicPr>
            <a:picLocks noChangeAspect="1"/>
          </p:cNvPicPr>
          <p:nvPr/>
        </p:nvPicPr>
        <p:blipFill>
          <a:blip r:embed="rId2"/>
          <a:stretch>
            <a:fillRect/>
          </a:stretch>
        </p:blipFill>
        <p:spPr>
          <a:xfrm>
            <a:off x="2573069" y="2292824"/>
            <a:ext cx="6240923" cy="3386491"/>
          </a:xfrm>
          <a:prstGeom prst="rect">
            <a:avLst/>
          </a:prstGeom>
        </p:spPr>
      </p:pic>
      <p:sp>
        <p:nvSpPr>
          <p:cNvPr id="5" name="テキスト ボックス 4">
            <a:extLst>
              <a:ext uri="{FF2B5EF4-FFF2-40B4-BE49-F238E27FC236}">
                <a16:creationId xmlns:a16="http://schemas.microsoft.com/office/drawing/2014/main" id="{602AFE70-C7E8-E1E5-829C-101031ECBB78}"/>
              </a:ext>
            </a:extLst>
          </p:cNvPr>
          <p:cNvSpPr txBox="1"/>
          <p:nvPr/>
        </p:nvSpPr>
        <p:spPr>
          <a:xfrm>
            <a:off x="2343915" y="5747244"/>
            <a:ext cx="6699227"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a:t>コンテンツの半分は遠方に配置→</a:t>
            </a:r>
            <a:r>
              <a:rPr kumimoji="1" lang="en-US" altLang="ja-JP" dirty="0"/>
              <a:t>RTT</a:t>
            </a:r>
            <a:r>
              <a:rPr kumimoji="1" lang="ja-JP" altLang="en-US" dirty="0"/>
              <a:t>が増加して</a:t>
            </a:r>
            <a:r>
              <a:rPr kumimoji="1" lang="en-US" altLang="ja-JP" b="1" dirty="0"/>
              <a:t>STO</a:t>
            </a:r>
          </a:p>
        </p:txBody>
      </p:sp>
      <p:sp>
        <p:nvSpPr>
          <p:cNvPr id="6" name="テキスト ボックス 5">
            <a:extLst>
              <a:ext uri="{FF2B5EF4-FFF2-40B4-BE49-F238E27FC236}">
                <a16:creationId xmlns:a16="http://schemas.microsoft.com/office/drawing/2014/main" id="{BF24F136-3A3F-C8D0-2108-6593F8233307}"/>
              </a:ext>
            </a:extLst>
          </p:cNvPr>
          <p:cNvSpPr txBox="1"/>
          <p:nvPr/>
        </p:nvSpPr>
        <p:spPr>
          <a:xfrm>
            <a:off x="3612315" y="6235797"/>
            <a:ext cx="4162425" cy="40011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ja-JP" altLang="en-US" sz="2000" dirty="0"/>
              <a:t>→</a:t>
            </a:r>
            <a:r>
              <a:rPr lang="en-US" altLang="ja-JP" sz="2000" dirty="0"/>
              <a:t>STO</a:t>
            </a:r>
            <a:r>
              <a:rPr lang="ja-JP" altLang="en-US" sz="2000" dirty="0"/>
              <a:t>の性能影響を把握する</a:t>
            </a:r>
          </a:p>
        </p:txBody>
      </p:sp>
    </p:spTree>
    <p:extLst>
      <p:ext uri="{BB962C8B-B14F-4D97-AF65-F5344CB8AC3E}">
        <p14:creationId xmlns:p14="http://schemas.microsoft.com/office/powerpoint/2010/main" val="247029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17FE6A7A-2978-B162-7FA5-F9E734BB5A28}"/>
              </a:ext>
            </a:extLst>
          </p:cNvPr>
          <p:cNvSpPr>
            <a:spLocks noGrp="1"/>
          </p:cNvSpPr>
          <p:nvPr>
            <p:ph type="title"/>
          </p:nvPr>
        </p:nvSpPr>
        <p:spPr/>
        <p:txBody>
          <a:bodyPr/>
          <a:lstStyle/>
          <a:p>
            <a:r>
              <a:rPr kumimoji="1" lang="ja-JP" altLang="en-US" sz="4400" b="1" dirty="0"/>
              <a:t>シナリオ</a:t>
            </a:r>
            <a:r>
              <a:rPr kumimoji="1" lang="en-US" altLang="ja-JP" sz="4400" b="1" dirty="0"/>
              <a:t>1: Goodput</a:t>
            </a:r>
            <a:endParaRPr lang="ja-JP" altLang="en-US" b="1" dirty="0"/>
          </a:p>
        </p:txBody>
      </p:sp>
      <p:pic>
        <p:nvPicPr>
          <p:cNvPr id="11" name="コンテンツ プレースホルダー 7" descr="グラフ, 折れ線グラフ&#10;&#10;自動的に生成された説明">
            <a:extLst>
              <a:ext uri="{FF2B5EF4-FFF2-40B4-BE49-F238E27FC236}">
                <a16:creationId xmlns:a16="http://schemas.microsoft.com/office/drawing/2014/main" id="{3A64C3DE-308A-E381-8171-D9C5F0FAC2D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716892"/>
            <a:ext cx="6693878" cy="4016329"/>
          </a:xfrm>
        </p:spPr>
      </p:pic>
      <p:sp>
        <p:nvSpPr>
          <p:cNvPr id="2" name="スライド番号プレースホルダー 1">
            <a:extLst>
              <a:ext uri="{FF2B5EF4-FFF2-40B4-BE49-F238E27FC236}">
                <a16:creationId xmlns:a16="http://schemas.microsoft.com/office/drawing/2014/main" id="{01016390-1262-D5CD-907E-0AF0D615FF18}"/>
              </a:ext>
            </a:extLst>
          </p:cNvPr>
          <p:cNvSpPr>
            <a:spLocks noGrp="1"/>
          </p:cNvSpPr>
          <p:nvPr>
            <p:ph type="sldNum" sz="quarter" idx="12"/>
          </p:nvPr>
        </p:nvSpPr>
        <p:spPr/>
        <p:txBody>
          <a:bodyPr/>
          <a:lstStyle/>
          <a:p>
            <a:fld id="{E52712DE-EB3F-4029-B2D2-8EDE60F86491}" type="slidenum">
              <a:rPr kumimoji="1" lang="ja-JP" altLang="en-US" smtClean="0"/>
              <a:t>18</a:t>
            </a:fld>
            <a:endParaRPr kumimoji="1" lang="ja-JP" altLang="en-US"/>
          </a:p>
        </p:txBody>
      </p:sp>
      <p:sp>
        <p:nvSpPr>
          <p:cNvPr id="12" name="テキスト ボックス 11">
            <a:extLst>
              <a:ext uri="{FF2B5EF4-FFF2-40B4-BE49-F238E27FC236}">
                <a16:creationId xmlns:a16="http://schemas.microsoft.com/office/drawing/2014/main" id="{7609C6FD-23A3-D681-2345-3109F83A1850}"/>
              </a:ext>
            </a:extLst>
          </p:cNvPr>
          <p:cNvSpPr txBox="1"/>
          <p:nvPr/>
        </p:nvSpPr>
        <p:spPr>
          <a:xfrm>
            <a:off x="7606092" y="4005496"/>
            <a:ext cx="4276626" cy="132343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1" lang="en-US" altLang="ja-JP" sz="2000" dirty="0"/>
              <a:t>NDN-PTO</a:t>
            </a:r>
          </a:p>
          <a:p>
            <a:pPr marL="342900" indent="-342900">
              <a:buFont typeface="Arial" panose="020B0604020202020204" pitchFamily="34" charset="0"/>
              <a:buChar char="•"/>
            </a:pPr>
            <a:r>
              <a:rPr kumimoji="1" lang="ja-JP" altLang="en-US" sz="2000" dirty="0"/>
              <a:t>最適な</a:t>
            </a:r>
            <a:r>
              <a:rPr kumimoji="1" lang="en-US" altLang="ja-JP" sz="2000" dirty="0" err="1"/>
              <a:t>minRTO</a:t>
            </a:r>
            <a:r>
              <a:rPr kumimoji="1" lang="ja-JP" altLang="en-US" sz="2000" dirty="0"/>
              <a:t>を設定した</a:t>
            </a:r>
            <a:r>
              <a:rPr kumimoji="1" lang="en-US" altLang="ja-JP" sz="2000" dirty="0"/>
              <a:t>PCON</a:t>
            </a:r>
            <a:r>
              <a:rPr kumimoji="1" lang="ja-JP" altLang="en-US" sz="2000" dirty="0"/>
              <a:t>と同等の</a:t>
            </a:r>
            <a:r>
              <a:rPr kumimoji="1" lang="en-US" altLang="ja-JP" sz="2000" dirty="0"/>
              <a:t>Goodput</a:t>
            </a:r>
            <a:r>
              <a:rPr kumimoji="1" lang="ja-JP" altLang="en-US" sz="2000" dirty="0"/>
              <a:t>を達成</a:t>
            </a:r>
            <a:r>
              <a:rPr kumimoji="1" lang="en-US" altLang="ja-JP" sz="2000" dirty="0"/>
              <a:t> (&lt;6%)</a:t>
            </a:r>
          </a:p>
          <a:p>
            <a:pPr marL="342900" indent="-342900">
              <a:buFont typeface="Arial" panose="020B0604020202020204" pitchFamily="34" charset="0"/>
              <a:buChar char="•"/>
            </a:pPr>
            <a:r>
              <a:rPr lang="ja-JP" altLang="en-US" sz="2000" dirty="0"/>
              <a:t>パラメータ設定不要で動作</a:t>
            </a:r>
            <a:endParaRPr kumimoji="1" lang="en-US" altLang="ja-JP" sz="2000" dirty="0"/>
          </a:p>
        </p:txBody>
      </p:sp>
      <p:sp>
        <p:nvSpPr>
          <p:cNvPr id="14" name="テキスト ボックス 13">
            <a:extLst>
              <a:ext uri="{FF2B5EF4-FFF2-40B4-BE49-F238E27FC236}">
                <a16:creationId xmlns:a16="http://schemas.microsoft.com/office/drawing/2014/main" id="{1138BDC2-54E6-02CC-CEA4-18C66A3D2220}"/>
              </a:ext>
            </a:extLst>
          </p:cNvPr>
          <p:cNvSpPr txBox="1"/>
          <p:nvPr/>
        </p:nvSpPr>
        <p:spPr>
          <a:xfrm>
            <a:off x="838199" y="5766547"/>
            <a:ext cx="9981038" cy="3693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kumimoji="1" lang="en-US" altLang="ja-JP" dirty="0"/>
              <a:t>※</a:t>
            </a:r>
            <a:r>
              <a:rPr kumimoji="1" lang="ja-JP" altLang="en-US" dirty="0"/>
              <a:t>本トポロジにおける最適な</a:t>
            </a:r>
            <a:r>
              <a:rPr kumimoji="1" lang="en-US" altLang="ja-JP" dirty="0" err="1"/>
              <a:t>minRTO</a:t>
            </a:r>
            <a:r>
              <a:rPr kumimoji="1" lang="en-US" altLang="ja-JP" dirty="0"/>
              <a:t>: 200ms (</a:t>
            </a:r>
            <a:r>
              <a:rPr lang="ja-JP" altLang="en-US" dirty="0"/>
              <a:t>遠方の</a:t>
            </a:r>
            <a:r>
              <a:rPr lang="en-US" altLang="ja-JP" dirty="0"/>
              <a:t>Producer</a:t>
            </a:r>
            <a:r>
              <a:rPr lang="ja-JP" altLang="en-US" dirty="0"/>
              <a:t>への</a:t>
            </a:r>
            <a:r>
              <a:rPr lang="en-US" altLang="ja-JP" dirty="0"/>
              <a:t>RTT: 120ms</a:t>
            </a:r>
            <a:r>
              <a:rPr kumimoji="1" lang="ja-JP" altLang="en-US" dirty="0"/>
              <a:t>を上回る値</a:t>
            </a:r>
            <a:r>
              <a:rPr kumimoji="1" lang="en-US" altLang="ja-JP" dirty="0"/>
              <a:t>)</a:t>
            </a:r>
          </a:p>
        </p:txBody>
      </p:sp>
      <p:sp>
        <p:nvSpPr>
          <p:cNvPr id="16" name="テキスト ボックス 15">
            <a:extLst>
              <a:ext uri="{FF2B5EF4-FFF2-40B4-BE49-F238E27FC236}">
                <a16:creationId xmlns:a16="http://schemas.microsoft.com/office/drawing/2014/main" id="{0EAE0B30-D544-A4CE-3248-6ADBC661BEA6}"/>
              </a:ext>
            </a:extLst>
          </p:cNvPr>
          <p:cNvSpPr txBox="1"/>
          <p:nvPr/>
        </p:nvSpPr>
        <p:spPr>
          <a:xfrm>
            <a:off x="7606092" y="2244446"/>
            <a:ext cx="4276627"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kumimoji="1" lang="en-US" altLang="ja-JP" sz="2000" b="1" u="sng" dirty="0"/>
              <a:t>PCON</a:t>
            </a:r>
            <a:r>
              <a:rPr kumimoji="1" lang="ja-JP" altLang="en-US" sz="2000" b="1" u="sng" dirty="0"/>
              <a:t>の</a:t>
            </a:r>
            <a:r>
              <a:rPr kumimoji="1" lang="en-US" altLang="ja-JP" sz="2000" b="1" u="sng" dirty="0"/>
              <a:t>Goodput</a:t>
            </a:r>
          </a:p>
          <a:p>
            <a:pPr marL="342900" indent="-342900">
              <a:buFont typeface="Arial" panose="020B0604020202020204" pitchFamily="34" charset="0"/>
              <a:buChar char="•"/>
            </a:pPr>
            <a:r>
              <a:rPr kumimoji="1" lang="en-US" altLang="ja-JP" sz="2000" dirty="0" err="1"/>
              <a:t>minRTO</a:t>
            </a:r>
            <a:r>
              <a:rPr kumimoji="1" lang="ja-JP" altLang="en-US" sz="2000" dirty="0"/>
              <a:t>に大きく依存</a:t>
            </a:r>
            <a:endParaRPr kumimoji="1" lang="en-US" altLang="ja-JP" sz="2000" dirty="0"/>
          </a:p>
          <a:p>
            <a:pPr marL="342900" indent="-342900">
              <a:buFont typeface="Arial" panose="020B0604020202020204" pitchFamily="34" charset="0"/>
              <a:buChar char="•"/>
            </a:pPr>
            <a:r>
              <a:rPr lang="en-US" altLang="ja-JP" sz="2000" dirty="0" err="1"/>
              <a:t>minRTO</a:t>
            </a:r>
            <a:r>
              <a:rPr lang="en-US" altLang="ja-JP" sz="2000" dirty="0"/>
              <a:t>=200ms</a:t>
            </a:r>
            <a:r>
              <a:rPr lang="ja-JP" altLang="en-US" sz="2000" dirty="0"/>
              <a:t>の</a:t>
            </a:r>
            <a:r>
              <a:rPr lang="en-US" altLang="ja-JP" sz="2000" dirty="0"/>
              <a:t>PCON</a:t>
            </a:r>
            <a:r>
              <a:rPr lang="ja-JP" altLang="en-US" sz="2000" dirty="0"/>
              <a:t>が最良の</a:t>
            </a:r>
            <a:r>
              <a:rPr lang="en-US" altLang="ja-JP" sz="2000" dirty="0"/>
              <a:t>goodput</a:t>
            </a:r>
            <a:r>
              <a:rPr lang="ja-JP" altLang="en-US" sz="2000" dirty="0"/>
              <a:t>を達成</a:t>
            </a:r>
            <a:endParaRPr lang="en-US" altLang="ja-JP" sz="2000" dirty="0"/>
          </a:p>
        </p:txBody>
      </p:sp>
    </p:spTree>
    <p:custDataLst>
      <p:tags r:id="rId1"/>
    </p:custDataLst>
    <p:extLst>
      <p:ext uri="{BB962C8B-B14F-4D97-AF65-F5344CB8AC3E}">
        <p14:creationId xmlns:p14="http://schemas.microsoft.com/office/powerpoint/2010/main" val="3523917649"/>
      </p:ext>
    </p:extLst>
  </p:cSld>
  <p:clrMapOvr>
    <a:masterClrMapping/>
  </p:clrMapOvr>
  <mc:AlternateContent xmlns:mc="http://schemas.openxmlformats.org/markup-compatibility/2006" xmlns:p14="http://schemas.microsoft.com/office/powerpoint/2010/main">
    <mc:Choice Requires="p14">
      <p:transition spd="slow" p14:dur="2000" advTm="49900"/>
    </mc:Choice>
    <mc:Fallback xmlns="">
      <p:transition spd="slow" advTm="49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01074D-80E4-CDA4-D49D-F5AC4819ED3F}"/>
              </a:ext>
            </a:extLst>
          </p:cNvPr>
          <p:cNvSpPr>
            <a:spLocks noGrp="1"/>
          </p:cNvSpPr>
          <p:nvPr>
            <p:ph type="title"/>
          </p:nvPr>
        </p:nvSpPr>
        <p:spPr/>
        <p:txBody>
          <a:bodyPr/>
          <a:lstStyle/>
          <a:p>
            <a:r>
              <a:rPr kumimoji="1" lang="ja-JP" altLang="en-US" sz="4400" b="1" dirty="0"/>
              <a:t>シナリオ</a:t>
            </a:r>
            <a:r>
              <a:rPr kumimoji="1" lang="en-US" altLang="ja-JP" sz="4400" b="1" dirty="0"/>
              <a:t>1: Overhead and Delay</a:t>
            </a:r>
            <a:endParaRPr kumimoji="1" lang="ja-JP" altLang="en-US" b="1" dirty="0"/>
          </a:p>
        </p:txBody>
      </p:sp>
      <p:sp>
        <p:nvSpPr>
          <p:cNvPr id="12" name="テキスト プレースホルダー 11">
            <a:extLst>
              <a:ext uri="{FF2B5EF4-FFF2-40B4-BE49-F238E27FC236}">
                <a16:creationId xmlns:a16="http://schemas.microsoft.com/office/drawing/2014/main" id="{EB2CB4CA-E274-0AE3-A021-EDBD8DD9A58C}"/>
              </a:ext>
            </a:extLst>
          </p:cNvPr>
          <p:cNvSpPr>
            <a:spLocks noGrp="1"/>
          </p:cNvSpPr>
          <p:nvPr>
            <p:ph type="body" idx="1"/>
          </p:nvPr>
        </p:nvSpPr>
        <p:spPr/>
        <p:txBody>
          <a:bodyPr/>
          <a:lstStyle/>
          <a:p>
            <a:r>
              <a:rPr lang="en-US" altLang="ja-JP" dirty="0"/>
              <a:t>Overhead</a:t>
            </a:r>
            <a:endParaRPr lang="ja-JP" altLang="en-US" dirty="0"/>
          </a:p>
        </p:txBody>
      </p:sp>
      <p:pic>
        <p:nvPicPr>
          <p:cNvPr id="11" name="コンテンツ プレースホルダー 10">
            <a:extLst>
              <a:ext uri="{FF2B5EF4-FFF2-40B4-BE49-F238E27FC236}">
                <a16:creationId xmlns:a16="http://schemas.microsoft.com/office/drawing/2014/main" id="{C004F1A5-84AE-4907-19F0-853092574A15}"/>
              </a:ext>
            </a:extLst>
          </p:cNvPr>
          <p:cNvPicPr>
            <a:picLocks noGrp="1" noChangeAspect="1"/>
          </p:cNvPicPr>
          <p:nvPr>
            <p:ph sz="half" idx="2"/>
          </p:nvPr>
        </p:nvPicPr>
        <p:blipFill>
          <a:blip r:embed="rId4"/>
          <a:stretch>
            <a:fillRect/>
          </a:stretch>
        </p:blipFill>
        <p:spPr>
          <a:xfrm>
            <a:off x="839788" y="3263928"/>
            <a:ext cx="5157787" cy="2166881"/>
          </a:xfrm>
        </p:spPr>
      </p:pic>
      <p:sp>
        <p:nvSpPr>
          <p:cNvPr id="13" name="テキスト プレースホルダー 12">
            <a:extLst>
              <a:ext uri="{FF2B5EF4-FFF2-40B4-BE49-F238E27FC236}">
                <a16:creationId xmlns:a16="http://schemas.microsoft.com/office/drawing/2014/main" id="{9FFADE20-422D-42F1-CA18-6168A2A1A6D0}"/>
              </a:ext>
            </a:extLst>
          </p:cNvPr>
          <p:cNvSpPr>
            <a:spLocks noGrp="1"/>
          </p:cNvSpPr>
          <p:nvPr>
            <p:ph type="body" sz="quarter" idx="3"/>
          </p:nvPr>
        </p:nvSpPr>
        <p:spPr/>
        <p:txBody>
          <a:bodyPr/>
          <a:lstStyle/>
          <a:p>
            <a:r>
              <a:rPr lang="en-US" altLang="ja-JP" dirty="0"/>
              <a:t>Delay</a:t>
            </a:r>
            <a:endParaRPr lang="ja-JP" altLang="en-US" dirty="0"/>
          </a:p>
        </p:txBody>
      </p:sp>
      <p:pic>
        <p:nvPicPr>
          <p:cNvPr id="7" name="コンテンツ プレースホルダー 7" descr="ダイアグラム&#10;&#10;自動的に生成された説明">
            <a:extLst>
              <a:ext uri="{FF2B5EF4-FFF2-40B4-BE49-F238E27FC236}">
                <a16:creationId xmlns:a16="http://schemas.microsoft.com/office/drawing/2014/main" id="{2DC89253-1176-7778-D8DA-9EFF86BE5EFB}"/>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477789" y="2745641"/>
            <a:ext cx="4572009" cy="3203455"/>
          </a:xfrm>
        </p:spPr>
      </p:pic>
      <p:sp>
        <p:nvSpPr>
          <p:cNvPr id="3" name="スライド番号プレースホルダー 2">
            <a:extLst>
              <a:ext uri="{FF2B5EF4-FFF2-40B4-BE49-F238E27FC236}">
                <a16:creationId xmlns:a16="http://schemas.microsoft.com/office/drawing/2014/main" id="{074645C4-B5DF-71D9-8B3E-065ADEAEB9AC}"/>
              </a:ext>
            </a:extLst>
          </p:cNvPr>
          <p:cNvSpPr>
            <a:spLocks noGrp="1"/>
          </p:cNvSpPr>
          <p:nvPr>
            <p:ph type="sldNum" sz="quarter" idx="12"/>
          </p:nvPr>
        </p:nvSpPr>
        <p:spPr/>
        <p:txBody>
          <a:bodyPr/>
          <a:lstStyle/>
          <a:p>
            <a:fld id="{E52712DE-EB3F-4029-B2D2-8EDE60F86491}" type="slidenum">
              <a:rPr kumimoji="1" lang="ja-JP" altLang="en-US" smtClean="0"/>
              <a:t>19</a:t>
            </a:fld>
            <a:endParaRPr kumimoji="1" lang="ja-JP" altLang="en-US"/>
          </a:p>
        </p:txBody>
      </p:sp>
      <p:sp>
        <p:nvSpPr>
          <p:cNvPr id="8" name="楕円 7">
            <a:extLst>
              <a:ext uri="{FF2B5EF4-FFF2-40B4-BE49-F238E27FC236}">
                <a16:creationId xmlns:a16="http://schemas.microsoft.com/office/drawing/2014/main" id="{80521CD0-B47E-FA3B-4917-524DFD8ACDAC}"/>
              </a:ext>
            </a:extLst>
          </p:cNvPr>
          <p:cNvSpPr/>
          <p:nvPr/>
        </p:nvSpPr>
        <p:spPr>
          <a:xfrm>
            <a:off x="7148562" y="3053776"/>
            <a:ext cx="526636" cy="2006047"/>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吹き出し: 四角形 13">
            <a:extLst>
              <a:ext uri="{FF2B5EF4-FFF2-40B4-BE49-F238E27FC236}">
                <a16:creationId xmlns:a16="http://schemas.microsoft.com/office/drawing/2014/main" id="{2D0225CD-A8ED-635B-8853-343BEE6357C7}"/>
              </a:ext>
            </a:extLst>
          </p:cNvPr>
          <p:cNvSpPr/>
          <p:nvPr/>
        </p:nvSpPr>
        <p:spPr>
          <a:xfrm>
            <a:off x="7596539" y="2423559"/>
            <a:ext cx="4124032" cy="740482"/>
          </a:xfrm>
          <a:prstGeom prst="wedgeRectCallout">
            <a:avLst>
              <a:gd name="adj1" fmla="val -52073"/>
              <a:gd name="adj2" fmla="val 72791"/>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800" dirty="0"/>
              <a:t>長い</a:t>
            </a:r>
            <a:r>
              <a:rPr kumimoji="1" lang="en-US" altLang="ja-JP" sz="1800" dirty="0" err="1"/>
              <a:t>minRTO</a:t>
            </a:r>
            <a:r>
              <a:rPr kumimoji="1" lang="ja-JP" altLang="en-US" sz="1800" dirty="0"/>
              <a:t>を設定した</a:t>
            </a:r>
            <a:r>
              <a:rPr kumimoji="1" lang="en-US" altLang="ja-JP" sz="1800" dirty="0"/>
              <a:t>PCON</a:t>
            </a:r>
            <a:r>
              <a:rPr kumimoji="1" lang="ja-JP" altLang="en-US" sz="1800" dirty="0"/>
              <a:t>はロス検知遅延により外れ値が大きい</a:t>
            </a:r>
            <a:endParaRPr kumimoji="1" lang="ja-JP" altLang="en-US" sz="1800" b="1" dirty="0"/>
          </a:p>
        </p:txBody>
      </p:sp>
      <p:sp>
        <p:nvSpPr>
          <p:cNvPr id="16" name="楕円 15">
            <a:extLst>
              <a:ext uri="{FF2B5EF4-FFF2-40B4-BE49-F238E27FC236}">
                <a16:creationId xmlns:a16="http://schemas.microsoft.com/office/drawing/2014/main" id="{6ABF4847-33B7-1B99-EEBF-39FD69602732}"/>
              </a:ext>
            </a:extLst>
          </p:cNvPr>
          <p:cNvSpPr/>
          <p:nvPr/>
        </p:nvSpPr>
        <p:spPr>
          <a:xfrm>
            <a:off x="9971035" y="4652171"/>
            <a:ext cx="526636" cy="935835"/>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5" name="吹き出し: 四角形 14">
            <a:extLst>
              <a:ext uri="{FF2B5EF4-FFF2-40B4-BE49-F238E27FC236}">
                <a16:creationId xmlns:a16="http://schemas.microsoft.com/office/drawing/2014/main" id="{D4226EBD-51A2-6C08-59D6-947E74B15253}"/>
              </a:ext>
            </a:extLst>
          </p:cNvPr>
          <p:cNvSpPr/>
          <p:nvPr/>
        </p:nvSpPr>
        <p:spPr>
          <a:xfrm>
            <a:off x="7820315" y="3543622"/>
            <a:ext cx="3878421" cy="983784"/>
          </a:xfrm>
          <a:prstGeom prst="wedgeRectCallout">
            <a:avLst>
              <a:gd name="adj1" fmla="val 8415"/>
              <a:gd name="adj2" fmla="val 70701"/>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en-US" altLang="ja-JP" dirty="0"/>
              <a:t>NDN-PTO</a:t>
            </a:r>
            <a:r>
              <a:rPr kumimoji="1" lang="ja-JP" altLang="en-US" dirty="0"/>
              <a:t>はロス検知に追加の</a:t>
            </a:r>
            <a:r>
              <a:rPr kumimoji="1" lang="en-US" altLang="ja-JP" dirty="0"/>
              <a:t>RTT</a:t>
            </a:r>
            <a:r>
              <a:rPr kumimoji="1" lang="ja-JP" altLang="en-US" dirty="0"/>
              <a:t>を要するが</a:t>
            </a:r>
            <a:r>
              <a:rPr kumimoji="1" lang="en-US" altLang="ja-JP" dirty="0"/>
              <a:t>, </a:t>
            </a:r>
            <a:r>
              <a:rPr kumimoji="1" lang="ja-JP" altLang="en-US" dirty="0"/>
              <a:t>遅延は</a:t>
            </a:r>
            <a:r>
              <a:rPr kumimoji="1" lang="en-US" altLang="ja-JP" dirty="0"/>
              <a:t>PCON</a:t>
            </a:r>
            <a:r>
              <a:rPr kumimoji="1" lang="ja-JP" altLang="en-US" dirty="0"/>
              <a:t>と同等</a:t>
            </a:r>
          </a:p>
        </p:txBody>
      </p:sp>
      <p:sp>
        <p:nvSpPr>
          <p:cNvPr id="17" name="正方形/長方形 16">
            <a:extLst>
              <a:ext uri="{FF2B5EF4-FFF2-40B4-BE49-F238E27FC236}">
                <a16:creationId xmlns:a16="http://schemas.microsoft.com/office/drawing/2014/main" id="{136A892F-C6F5-B24A-178A-A54BC1AA06E1}"/>
              </a:ext>
            </a:extLst>
          </p:cNvPr>
          <p:cNvSpPr/>
          <p:nvPr/>
        </p:nvSpPr>
        <p:spPr>
          <a:xfrm>
            <a:off x="3854016" y="4431634"/>
            <a:ext cx="2071646" cy="16277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6F5AD5A0-9456-05A1-72FA-7B4D388F8788}"/>
              </a:ext>
            </a:extLst>
          </p:cNvPr>
          <p:cNvSpPr/>
          <p:nvPr/>
        </p:nvSpPr>
        <p:spPr>
          <a:xfrm>
            <a:off x="3854016" y="4620807"/>
            <a:ext cx="2071646" cy="3546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B7A58A36-0C30-CD39-D2DD-C9487E1DCDEB}"/>
              </a:ext>
            </a:extLst>
          </p:cNvPr>
          <p:cNvSpPr txBox="1"/>
          <p:nvPr/>
        </p:nvSpPr>
        <p:spPr>
          <a:xfrm>
            <a:off x="716675" y="2684446"/>
            <a:ext cx="5157787"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ja-JP" altLang="en-US" sz="2000" dirty="0"/>
              <a:t>短い</a:t>
            </a:r>
            <a:r>
              <a:rPr lang="en-US" altLang="ja-JP" sz="2000" dirty="0" err="1"/>
              <a:t>minRTO</a:t>
            </a:r>
            <a:r>
              <a:rPr lang="ja-JP" altLang="en-US" sz="2000" dirty="0"/>
              <a:t>を設定した</a:t>
            </a:r>
            <a:r>
              <a:rPr lang="en-US" altLang="ja-JP" sz="2000" dirty="0"/>
              <a:t>PCON</a:t>
            </a:r>
            <a:r>
              <a:rPr lang="ja-JP" altLang="en-US" sz="2000" dirty="0"/>
              <a:t>で</a:t>
            </a:r>
            <a:r>
              <a:rPr lang="en-US" altLang="ja-JP" sz="2000" dirty="0"/>
              <a:t>STO</a:t>
            </a:r>
            <a:r>
              <a:rPr lang="ja-JP" altLang="en-US" sz="2000" dirty="0"/>
              <a:t>発生</a:t>
            </a:r>
          </a:p>
        </p:txBody>
      </p:sp>
      <p:cxnSp>
        <p:nvCxnSpPr>
          <p:cNvPr id="26" name="コネクタ: カギ線 25">
            <a:extLst>
              <a:ext uri="{FF2B5EF4-FFF2-40B4-BE49-F238E27FC236}">
                <a16:creationId xmlns:a16="http://schemas.microsoft.com/office/drawing/2014/main" id="{3F20404F-E1D1-F740-4A11-B24DA5BA61DD}"/>
              </a:ext>
            </a:extLst>
          </p:cNvPr>
          <p:cNvCxnSpPr>
            <a:cxnSpLocks/>
            <a:stCxn id="22" idx="3"/>
            <a:endCxn id="25" idx="3"/>
          </p:cNvCxnSpPr>
          <p:nvPr/>
        </p:nvCxnSpPr>
        <p:spPr>
          <a:xfrm flipH="1" flipV="1">
            <a:off x="5874462" y="2884501"/>
            <a:ext cx="51200" cy="1913609"/>
          </a:xfrm>
          <a:prstGeom prst="bentConnector3">
            <a:avLst>
              <a:gd name="adj1" fmla="val -446484"/>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85085753-B867-C729-BB5E-5BBA790D6982}"/>
              </a:ext>
            </a:extLst>
          </p:cNvPr>
          <p:cNvSpPr txBox="1"/>
          <p:nvPr/>
        </p:nvSpPr>
        <p:spPr>
          <a:xfrm>
            <a:off x="1010157" y="5546302"/>
            <a:ext cx="4666599" cy="70788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altLang="ja-JP" sz="2000" dirty="0"/>
              <a:t>NDN-PTO</a:t>
            </a:r>
            <a:r>
              <a:rPr lang="ja-JP" altLang="en-US" sz="2000" dirty="0"/>
              <a:t>は</a:t>
            </a:r>
            <a:r>
              <a:rPr lang="en-US" altLang="ja-JP" sz="2000" dirty="0"/>
              <a:t>STO</a:t>
            </a:r>
            <a:r>
              <a:rPr lang="ja-JP" altLang="en-US" sz="2000" dirty="0"/>
              <a:t>を</a:t>
            </a:r>
            <a:endParaRPr lang="en-US" altLang="ja-JP" sz="2000" dirty="0"/>
          </a:p>
          <a:p>
            <a:pPr algn="ctr"/>
            <a:r>
              <a:rPr lang="ja-JP" altLang="en-US" sz="2000" dirty="0"/>
              <a:t>劇的に減らすことに成功</a:t>
            </a:r>
            <a:endParaRPr lang="en-US" altLang="ja-JP" sz="2000" dirty="0"/>
          </a:p>
        </p:txBody>
      </p:sp>
      <p:cxnSp>
        <p:nvCxnSpPr>
          <p:cNvPr id="30" name="コネクタ: カギ線 29">
            <a:extLst>
              <a:ext uri="{FF2B5EF4-FFF2-40B4-BE49-F238E27FC236}">
                <a16:creationId xmlns:a16="http://schemas.microsoft.com/office/drawing/2014/main" id="{3C251263-DE2D-778B-19AC-F398CF5ACCA5}"/>
              </a:ext>
            </a:extLst>
          </p:cNvPr>
          <p:cNvCxnSpPr>
            <a:cxnSpLocks/>
            <a:stCxn id="17" idx="3"/>
            <a:endCxn id="29" idx="3"/>
          </p:cNvCxnSpPr>
          <p:nvPr/>
        </p:nvCxnSpPr>
        <p:spPr>
          <a:xfrm flipH="1">
            <a:off x="5676756" y="4513023"/>
            <a:ext cx="248906" cy="1387222"/>
          </a:xfrm>
          <a:prstGeom prst="bentConnector3">
            <a:avLst>
              <a:gd name="adj1" fmla="val -43220"/>
            </a:avLst>
          </a:prstGeom>
          <a:ln w="28575">
            <a:solidFill>
              <a:schemeClr val="accent1"/>
            </a:solidFill>
            <a:headEnd type="none" w="med" len="med"/>
            <a:tailEnd type="arrow" w="med" len="med"/>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926335930"/>
      </p:ext>
    </p:extLst>
  </p:cSld>
  <p:clrMapOvr>
    <a:masterClrMapping/>
  </p:clrMapOvr>
  <mc:AlternateContent xmlns:mc="http://schemas.openxmlformats.org/markup-compatibility/2006" xmlns:p14="http://schemas.microsoft.com/office/powerpoint/2010/main">
    <mc:Choice Requires="p14">
      <p:transition spd="slow" p14:dur="2000" advTm="45020"/>
    </mc:Choice>
    <mc:Fallback xmlns="">
      <p:transition spd="slow" advTm="450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6" grpId="0" animBg="1"/>
      <p:bldP spid="15" grpId="0" animBg="1"/>
      <p:bldP spid="17" grpId="0" animBg="1"/>
      <p:bldP spid="22" grpId="0" animBg="1"/>
      <p:bldP spid="25"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C00F49-D74F-8458-A863-F4994A3EAD3F}"/>
              </a:ext>
            </a:extLst>
          </p:cNvPr>
          <p:cNvSpPr>
            <a:spLocks noGrp="1"/>
          </p:cNvSpPr>
          <p:nvPr>
            <p:ph type="title"/>
          </p:nvPr>
        </p:nvSpPr>
        <p:spPr/>
        <p:txBody>
          <a:bodyPr/>
          <a:lstStyle/>
          <a:p>
            <a:r>
              <a:rPr kumimoji="1" lang="en-US" altLang="ja-JP" b="1" dirty="0"/>
              <a:t>Agenda</a:t>
            </a:r>
            <a:endParaRPr kumimoji="1" lang="ja-JP" altLang="en-US" b="1" dirty="0"/>
          </a:p>
        </p:txBody>
      </p:sp>
      <p:sp>
        <p:nvSpPr>
          <p:cNvPr id="3" name="コンテンツ プレースホルダー 2">
            <a:extLst>
              <a:ext uri="{FF2B5EF4-FFF2-40B4-BE49-F238E27FC236}">
                <a16:creationId xmlns:a16="http://schemas.microsoft.com/office/drawing/2014/main" id="{A39EC4B1-A1B0-4733-75B9-33D9274F0E2F}"/>
              </a:ext>
            </a:extLst>
          </p:cNvPr>
          <p:cNvSpPr>
            <a:spLocks noGrp="1"/>
          </p:cNvSpPr>
          <p:nvPr>
            <p:ph idx="1"/>
          </p:nvPr>
        </p:nvSpPr>
        <p:spPr/>
        <p:txBody>
          <a:bodyPr>
            <a:normAutofit/>
          </a:bodyPr>
          <a:lstStyle/>
          <a:p>
            <a:r>
              <a:rPr kumimoji="1" lang="en-US" altLang="ja-JP" dirty="0"/>
              <a:t>ICN</a:t>
            </a:r>
            <a:r>
              <a:rPr kumimoji="1" lang="ja-JP" altLang="en-US" dirty="0"/>
              <a:t>におけるロス検知</a:t>
            </a:r>
            <a:endParaRPr kumimoji="1" lang="en-US" altLang="ja-JP" dirty="0"/>
          </a:p>
          <a:p>
            <a:r>
              <a:rPr lang="ja-JP" altLang="en-US" dirty="0"/>
              <a:t>課題</a:t>
            </a:r>
            <a:r>
              <a:rPr lang="en-US" altLang="ja-JP" dirty="0"/>
              <a:t>:</a:t>
            </a:r>
            <a:r>
              <a:rPr lang="ja-JP" altLang="en-US" dirty="0"/>
              <a:t>エンドホストベースの手法における</a:t>
            </a:r>
            <a:r>
              <a:rPr lang="en-US" altLang="ja-JP" dirty="0"/>
              <a:t>Spurious timeout</a:t>
            </a:r>
            <a:endParaRPr kumimoji="1" lang="en-US" altLang="ja-JP" dirty="0"/>
          </a:p>
          <a:p>
            <a:r>
              <a:rPr lang="ja-JP" altLang="en-US" dirty="0"/>
              <a:t>提案</a:t>
            </a:r>
            <a:r>
              <a:rPr lang="en-US" altLang="ja-JP" dirty="0"/>
              <a:t>: NDN-PTO</a:t>
            </a:r>
          </a:p>
          <a:p>
            <a:r>
              <a:rPr kumimoji="1" lang="ja-JP" altLang="en-US" dirty="0"/>
              <a:t>評価</a:t>
            </a:r>
            <a:r>
              <a:rPr kumimoji="1" lang="en-US" altLang="ja-JP" dirty="0"/>
              <a:t> &amp; </a:t>
            </a:r>
            <a:r>
              <a:rPr kumimoji="1" lang="ja-JP" altLang="en-US" dirty="0"/>
              <a:t>まとめ</a:t>
            </a:r>
          </a:p>
        </p:txBody>
      </p:sp>
      <p:sp>
        <p:nvSpPr>
          <p:cNvPr id="4" name="スライド番号プレースホルダー 3">
            <a:extLst>
              <a:ext uri="{FF2B5EF4-FFF2-40B4-BE49-F238E27FC236}">
                <a16:creationId xmlns:a16="http://schemas.microsoft.com/office/drawing/2014/main" id="{B62804B8-94C7-44E2-A9DD-71950A6122CB}"/>
              </a:ext>
            </a:extLst>
          </p:cNvPr>
          <p:cNvSpPr>
            <a:spLocks noGrp="1"/>
          </p:cNvSpPr>
          <p:nvPr>
            <p:ph type="sldNum" sz="quarter" idx="12"/>
          </p:nvPr>
        </p:nvSpPr>
        <p:spPr/>
        <p:txBody>
          <a:bodyPr/>
          <a:lstStyle/>
          <a:p>
            <a:fld id="{E52712DE-EB3F-4029-B2D2-8EDE60F86491}" type="slidenum">
              <a:rPr kumimoji="1" lang="ja-JP" altLang="en-US" smtClean="0"/>
              <a:t>2</a:t>
            </a:fld>
            <a:endParaRPr kumimoji="1" lang="ja-JP" altLang="en-US"/>
          </a:p>
        </p:txBody>
      </p:sp>
    </p:spTree>
    <p:extLst>
      <p:ext uri="{BB962C8B-B14F-4D97-AF65-F5344CB8AC3E}">
        <p14:creationId xmlns:p14="http://schemas.microsoft.com/office/powerpoint/2010/main" val="4105851252"/>
      </p:ext>
    </p:extLst>
  </p:cSld>
  <p:clrMapOvr>
    <a:masterClrMapping/>
  </p:clrMapOvr>
  <mc:AlternateContent xmlns:mc="http://schemas.openxmlformats.org/markup-compatibility/2006" xmlns:p14="http://schemas.microsoft.com/office/powerpoint/2010/main">
    <mc:Choice Requires="p14">
      <p:transition spd="slow" p14:dur="2000" advTm="30801"/>
    </mc:Choice>
    <mc:Fallback xmlns="">
      <p:transition spd="slow" advTm="3080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6B088F8F-8588-66C6-9463-AABC43801D6D}"/>
              </a:ext>
            </a:extLst>
          </p:cNvPr>
          <p:cNvSpPr>
            <a:spLocks noGrp="1"/>
          </p:cNvSpPr>
          <p:nvPr>
            <p:ph type="title"/>
          </p:nvPr>
        </p:nvSpPr>
        <p:spPr/>
        <p:txBody>
          <a:bodyPr/>
          <a:lstStyle/>
          <a:p>
            <a:r>
              <a:rPr lang="ja-JP" altLang="en-US" b="1" dirty="0"/>
              <a:t>シナリオ</a:t>
            </a:r>
            <a:r>
              <a:rPr lang="en-US" altLang="ja-JP" b="1" dirty="0"/>
              <a:t>2: Global content distribution</a:t>
            </a:r>
            <a:endParaRPr lang="ja-JP" altLang="en-US" b="1" dirty="0"/>
          </a:p>
        </p:txBody>
      </p:sp>
      <p:sp>
        <p:nvSpPr>
          <p:cNvPr id="2" name="スライド番号プレースホルダー 1">
            <a:extLst>
              <a:ext uri="{FF2B5EF4-FFF2-40B4-BE49-F238E27FC236}">
                <a16:creationId xmlns:a16="http://schemas.microsoft.com/office/drawing/2014/main" id="{CF211CE2-E0D6-8CB8-7410-F989B4FDD189}"/>
              </a:ext>
            </a:extLst>
          </p:cNvPr>
          <p:cNvSpPr>
            <a:spLocks noGrp="1"/>
          </p:cNvSpPr>
          <p:nvPr>
            <p:ph type="sldNum" sz="quarter" idx="12"/>
          </p:nvPr>
        </p:nvSpPr>
        <p:spPr/>
        <p:txBody>
          <a:bodyPr/>
          <a:lstStyle/>
          <a:p>
            <a:fld id="{E52712DE-EB3F-4029-B2D2-8EDE60F86491}" type="slidenum">
              <a:rPr kumimoji="1" lang="ja-JP" altLang="en-US" smtClean="0"/>
              <a:t>20</a:t>
            </a:fld>
            <a:endParaRPr kumimoji="1" lang="ja-JP" altLang="en-US"/>
          </a:p>
        </p:txBody>
      </p:sp>
      <p:sp>
        <p:nvSpPr>
          <p:cNvPr id="13" name="テキスト プレースホルダー 9">
            <a:extLst>
              <a:ext uri="{FF2B5EF4-FFF2-40B4-BE49-F238E27FC236}">
                <a16:creationId xmlns:a16="http://schemas.microsoft.com/office/drawing/2014/main" id="{EF29C506-7CDA-30A0-D76A-34C13E9D6910}"/>
              </a:ext>
            </a:extLst>
          </p:cNvPr>
          <p:cNvSpPr txBox="1">
            <a:spLocks/>
          </p:cNvSpPr>
          <p:nvPr/>
        </p:nvSpPr>
        <p:spPr>
          <a:xfrm>
            <a:off x="6172199" y="1681163"/>
            <a:ext cx="5382491"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p>
        </p:txBody>
      </p:sp>
      <p:pic>
        <p:nvPicPr>
          <p:cNvPr id="14" name="コンテンツ プレースホルダー 6">
            <a:extLst>
              <a:ext uri="{FF2B5EF4-FFF2-40B4-BE49-F238E27FC236}">
                <a16:creationId xmlns:a16="http://schemas.microsoft.com/office/drawing/2014/main" id="{823945A4-4604-60A6-24CC-EB7D4478145E}"/>
              </a:ext>
            </a:extLst>
          </p:cNvPr>
          <p:cNvPicPr>
            <a:picLocks noChangeAspect="1"/>
          </p:cNvPicPr>
          <p:nvPr/>
        </p:nvPicPr>
        <p:blipFill>
          <a:blip r:embed="rId2"/>
          <a:stretch>
            <a:fillRect/>
          </a:stretch>
        </p:blipFill>
        <p:spPr>
          <a:xfrm>
            <a:off x="3313027" y="2727790"/>
            <a:ext cx="5183188" cy="2436272"/>
          </a:xfrm>
          <a:prstGeom prst="rect">
            <a:avLst/>
          </a:prstGeom>
        </p:spPr>
      </p:pic>
      <p:sp>
        <p:nvSpPr>
          <p:cNvPr id="15" name="テキスト ボックス 14">
            <a:extLst>
              <a:ext uri="{FF2B5EF4-FFF2-40B4-BE49-F238E27FC236}">
                <a16:creationId xmlns:a16="http://schemas.microsoft.com/office/drawing/2014/main" id="{1C45ED4C-DF45-5729-F494-648536278300}"/>
              </a:ext>
            </a:extLst>
          </p:cNvPr>
          <p:cNvSpPr txBox="1"/>
          <p:nvPr/>
        </p:nvSpPr>
        <p:spPr>
          <a:xfrm>
            <a:off x="3327923" y="2156542"/>
            <a:ext cx="5153395" cy="40011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sz="2000" dirty="0"/>
              <a:t>コンテンツ配信における性能把握</a:t>
            </a:r>
            <a:endParaRPr kumimoji="1" lang="en-US" altLang="ja-JP" sz="2000" dirty="0"/>
          </a:p>
        </p:txBody>
      </p:sp>
      <p:sp>
        <p:nvSpPr>
          <p:cNvPr id="16" name="テキスト ボックス 15">
            <a:extLst>
              <a:ext uri="{FF2B5EF4-FFF2-40B4-BE49-F238E27FC236}">
                <a16:creationId xmlns:a16="http://schemas.microsoft.com/office/drawing/2014/main" id="{AF6C1D25-A040-0DB9-E01B-6F9E0161EFA0}"/>
              </a:ext>
            </a:extLst>
          </p:cNvPr>
          <p:cNvSpPr txBox="1"/>
          <p:nvPr/>
        </p:nvSpPr>
        <p:spPr>
          <a:xfrm>
            <a:off x="3616789" y="5392992"/>
            <a:ext cx="4575662"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a:t>ICN2020</a:t>
            </a:r>
            <a:r>
              <a:rPr kumimoji="1" lang="ja-JP" altLang="en-US" dirty="0"/>
              <a:t>で構築した日欧テストベッドを</a:t>
            </a:r>
            <a:endParaRPr kumimoji="1" lang="en-US" altLang="ja-JP" dirty="0"/>
          </a:p>
          <a:p>
            <a:pPr algn="ctr"/>
            <a:r>
              <a:rPr kumimoji="1" lang="ja-JP" altLang="en-US" dirty="0"/>
              <a:t>模したトポロジを利用</a:t>
            </a:r>
            <a:endParaRPr kumimoji="1" lang="en-US" altLang="ja-JP" b="1" u="sng" dirty="0"/>
          </a:p>
        </p:txBody>
      </p:sp>
    </p:spTree>
    <p:extLst>
      <p:ext uri="{BB962C8B-B14F-4D97-AF65-F5344CB8AC3E}">
        <p14:creationId xmlns:p14="http://schemas.microsoft.com/office/powerpoint/2010/main" val="258223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B1FD37-59AE-4774-4F8B-2EFBC6F0A711}"/>
              </a:ext>
            </a:extLst>
          </p:cNvPr>
          <p:cNvSpPr>
            <a:spLocks noGrp="1"/>
          </p:cNvSpPr>
          <p:nvPr>
            <p:ph type="title"/>
          </p:nvPr>
        </p:nvSpPr>
        <p:spPr/>
        <p:txBody>
          <a:bodyPr>
            <a:normAutofit/>
          </a:bodyPr>
          <a:lstStyle/>
          <a:p>
            <a:r>
              <a:rPr kumimoji="1" lang="ja-JP" altLang="en-US" b="1" dirty="0"/>
              <a:t>シナリオ</a:t>
            </a:r>
            <a:r>
              <a:rPr kumimoji="1" lang="en-US" altLang="ja-JP" b="1" dirty="0"/>
              <a:t>2</a:t>
            </a:r>
            <a:r>
              <a:rPr lang="en-US" altLang="ja-JP" b="1" dirty="0"/>
              <a:t>: </a:t>
            </a:r>
            <a:r>
              <a:rPr kumimoji="1" lang="en-US" altLang="ja-JP" b="1" dirty="0"/>
              <a:t>Goodput</a:t>
            </a:r>
            <a:endParaRPr kumimoji="1" lang="ja-JP" altLang="en-US" b="1" dirty="0"/>
          </a:p>
        </p:txBody>
      </p:sp>
      <p:pic>
        <p:nvPicPr>
          <p:cNvPr id="8" name="コンテンツ プレースホルダー 7" descr="グラフ, 折れ線グラフ&#10;&#10;自動的に生成された説明">
            <a:extLst>
              <a:ext uri="{FF2B5EF4-FFF2-40B4-BE49-F238E27FC236}">
                <a16:creationId xmlns:a16="http://schemas.microsoft.com/office/drawing/2014/main" id="{DA2069F2-E845-5C99-1493-5AC1B09A1FF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651024"/>
            <a:ext cx="6847999" cy="4108800"/>
          </a:xfrm>
        </p:spPr>
      </p:pic>
      <p:sp>
        <p:nvSpPr>
          <p:cNvPr id="3" name="スライド番号プレースホルダー 2">
            <a:extLst>
              <a:ext uri="{FF2B5EF4-FFF2-40B4-BE49-F238E27FC236}">
                <a16:creationId xmlns:a16="http://schemas.microsoft.com/office/drawing/2014/main" id="{811C76B2-224A-21DD-9AB8-A846667A9BCB}"/>
              </a:ext>
            </a:extLst>
          </p:cNvPr>
          <p:cNvSpPr>
            <a:spLocks noGrp="1"/>
          </p:cNvSpPr>
          <p:nvPr>
            <p:ph type="sldNum" sz="quarter" idx="12"/>
          </p:nvPr>
        </p:nvSpPr>
        <p:spPr/>
        <p:txBody>
          <a:bodyPr/>
          <a:lstStyle/>
          <a:p>
            <a:fld id="{E52712DE-EB3F-4029-B2D2-8EDE60F86491}" type="slidenum">
              <a:rPr kumimoji="1" lang="ja-JP" altLang="en-US" smtClean="0"/>
              <a:t>21</a:t>
            </a:fld>
            <a:endParaRPr kumimoji="1" lang="ja-JP" altLang="en-US"/>
          </a:p>
        </p:txBody>
      </p:sp>
      <p:sp>
        <p:nvSpPr>
          <p:cNvPr id="16" name="テキスト ボックス 15">
            <a:extLst>
              <a:ext uri="{FF2B5EF4-FFF2-40B4-BE49-F238E27FC236}">
                <a16:creationId xmlns:a16="http://schemas.microsoft.com/office/drawing/2014/main" id="{5C96A170-68EB-2C0F-1718-B05424E64337}"/>
              </a:ext>
            </a:extLst>
          </p:cNvPr>
          <p:cNvSpPr txBox="1"/>
          <p:nvPr/>
        </p:nvSpPr>
        <p:spPr>
          <a:xfrm>
            <a:off x="7646432" y="2146014"/>
            <a:ext cx="4276626"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en-US" altLang="ja-JP" sz="2400" dirty="0"/>
              <a:t>NDN-PTO</a:t>
            </a:r>
            <a:r>
              <a:rPr kumimoji="1" lang="ja-JP" altLang="en-US" sz="2400" dirty="0"/>
              <a:t>が最良の</a:t>
            </a:r>
            <a:endParaRPr kumimoji="1" lang="en-US" altLang="ja-JP" sz="2400" dirty="0"/>
          </a:p>
          <a:p>
            <a:pPr algn="ctr"/>
            <a:r>
              <a:rPr kumimoji="1" lang="en-US" altLang="ja-JP" sz="2400" dirty="0"/>
              <a:t>Goodput</a:t>
            </a:r>
            <a:r>
              <a:rPr lang="ja-JP" altLang="en-US" sz="2400" dirty="0"/>
              <a:t>を</a:t>
            </a:r>
            <a:r>
              <a:rPr kumimoji="1" lang="ja-JP" altLang="en-US" sz="2400" dirty="0"/>
              <a:t>示す</a:t>
            </a:r>
            <a:endParaRPr kumimoji="1" lang="en-US" altLang="ja-JP" sz="2400" dirty="0"/>
          </a:p>
        </p:txBody>
      </p:sp>
      <p:sp>
        <p:nvSpPr>
          <p:cNvPr id="17" name="テキスト ボックス 16">
            <a:extLst>
              <a:ext uri="{FF2B5EF4-FFF2-40B4-BE49-F238E27FC236}">
                <a16:creationId xmlns:a16="http://schemas.microsoft.com/office/drawing/2014/main" id="{84A8B573-A0C7-2960-53B8-69332266FE0D}"/>
              </a:ext>
            </a:extLst>
          </p:cNvPr>
          <p:cNvSpPr txBox="1"/>
          <p:nvPr/>
        </p:nvSpPr>
        <p:spPr>
          <a:xfrm>
            <a:off x="7646432" y="3197592"/>
            <a:ext cx="4276627"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kumimoji="1" lang="en-US" altLang="ja-JP" sz="2000" dirty="0" err="1"/>
              <a:t>minRTO</a:t>
            </a:r>
            <a:r>
              <a:rPr kumimoji="1" lang="ja-JP" altLang="en-US" sz="2000" dirty="0"/>
              <a:t>が</a:t>
            </a:r>
            <a:r>
              <a:rPr lang="en-US" altLang="ja-JP" sz="2000" dirty="0"/>
              <a:t>200ms</a:t>
            </a:r>
            <a:r>
              <a:rPr lang="ja-JP" altLang="en-US" sz="2000" dirty="0"/>
              <a:t>以下の</a:t>
            </a:r>
            <a:r>
              <a:rPr lang="en-US" altLang="ja-JP" sz="2000" dirty="0"/>
              <a:t>PCON</a:t>
            </a:r>
            <a:r>
              <a:rPr lang="ja-JP" altLang="en-US" sz="2000" dirty="0"/>
              <a:t>は</a:t>
            </a:r>
            <a:r>
              <a:rPr lang="en-US" altLang="ja-JP" sz="2000" dirty="0"/>
              <a:t>STO</a:t>
            </a:r>
            <a:r>
              <a:rPr lang="ja-JP" altLang="en-US" sz="2000" dirty="0"/>
              <a:t>により</a:t>
            </a:r>
            <a:r>
              <a:rPr kumimoji="1" lang="ja-JP" altLang="en-US" sz="2000" dirty="0"/>
              <a:t>低い</a:t>
            </a:r>
            <a:r>
              <a:rPr kumimoji="1" lang="en-US" altLang="ja-JP" sz="2000" dirty="0"/>
              <a:t>goodput</a:t>
            </a:r>
            <a:r>
              <a:rPr kumimoji="1" lang="ja-JP" altLang="en-US" sz="2000" dirty="0"/>
              <a:t>を示す</a:t>
            </a:r>
            <a:endParaRPr kumimoji="1" lang="en-US" altLang="ja-JP" sz="2000" dirty="0"/>
          </a:p>
        </p:txBody>
      </p:sp>
      <p:sp>
        <p:nvSpPr>
          <p:cNvPr id="18" name="テキスト ボックス 17">
            <a:extLst>
              <a:ext uri="{FF2B5EF4-FFF2-40B4-BE49-F238E27FC236}">
                <a16:creationId xmlns:a16="http://schemas.microsoft.com/office/drawing/2014/main" id="{E93D5BA8-7ADD-5D86-E562-40938F90BAD7}"/>
              </a:ext>
            </a:extLst>
          </p:cNvPr>
          <p:cNvSpPr txBox="1"/>
          <p:nvPr/>
        </p:nvSpPr>
        <p:spPr>
          <a:xfrm>
            <a:off x="838199" y="5766547"/>
            <a:ext cx="9827474" cy="3693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kumimoji="1" lang="en-US" altLang="ja-JP" dirty="0"/>
              <a:t>※</a:t>
            </a:r>
            <a:r>
              <a:rPr kumimoji="1" lang="ja-JP" altLang="en-US" dirty="0"/>
              <a:t>本トポロジにおける最良の</a:t>
            </a:r>
            <a:r>
              <a:rPr kumimoji="1" lang="en-US" altLang="ja-JP" dirty="0" err="1"/>
              <a:t>minRTO</a:t>
            </a:r>
            <a:r>
              <a:rPr lang="en-US" altLang="ja-JP" dirty="0"/>
              <a:t>: </a:t>
            </a:r>
            <a:r>
              <a:rPr kumimoji="1" lang="en-US" altLang="ja-JP" dirty="0"/>
              <a:t>1000ms(</a:t>
            </a:r>
            <a:r>
              <a:rPr lang="ja-JP" altLang="en-US" dirty="0"/>
              <a:t>遠方</a:t>
            </a:r>
            <a:r>
              <a:rPr kumimoji="1" lang="ja-JP" altLang="en-US" dirty="0"/>
              <a:t>の</a:t>
            </a:r>
            <a:r>
              <a:rPr kumimoji="1" lang="en-US" altLang="ja-JP" dirty="0"/>
              <a:t>producer</a:t>
            </a:r>
            <a:r>
              <a:rPr kumimoji="1" lang="ja-JP" altLang="en-US" dirty="0"/>
              <a:t>への</a:t>
            </a:r>
            <a:r>
              <a:rPr kumimoji="1" lang="en-US" altLang="ja-JP" dirty="0"/>
              <a:t>RTT</a:t>
            </a:r>
            <a:r>
              <a:rPr lang="en-US" altLang="ja-JP" dirty="0"/>
              <a:t>:</a:t>
            </a:r>
            <a:r>
              <a:rPr kumimoji="1" lang="en-US" altLang="ja-JP" dirty="0"/>
              <a:t>230ms</a:t>
            </a:r>
            <a:r>
              <a:rPr kumimoji="1" lang="ja-JP" altLang="en-US" dirty="0"/>
              <a:t>を上回る</a:t>
            </a:r>
            <a:r>
              <a:rPr kumimoji="1" lang="en-US" altLang="ja-JP" dirty="0"/>
              <a:t>)</a:t>
            </a:r>
          </a:p>
        </p:txBody>
      </p:sp>
    </p:spTree>
    <p:custDataLst>
      <p:tags r:id="rId1"/>
    </p:custDataLst>
    <p:extLst>
      <p:ext uri="{BB962C8B-B14F-4D97-AF65-F5344CB8AC3E}">
        <p14:creationId xmlns:p14="http://schemas.microsoft.com/office/powerpoint/2010/main" val="2524904745"/>
      </p:ext>
    </p:extLst>
  </p:cSld>
  <p:clrMapOvr>
    <a:masterClrMapping/>
  </p:clrMapOvr>
  <mc:AlternateContent xmlns:mc="http://schemas.openxmlformats.org/markup-compatibility/2006" xmlns:p14="http://schemas.microsoft.com/office/powerpoint/2010/main">
    <mc:Choice Requires="p14">
      <p:transition spd="slow" p14:dur="2000" advTm="45337"/>
    </mc:Choice>
    <mc:Fallback xmlns="">
      <p:transition spd="slow" advTm="453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F6ADA8-2CF1-192A-380D-37A42C5E1E62}"/>
              </a:ext>
            </a:extLst>
          </p:cNvPr>
          <p:cNvSpPr>
            <a:spLocks noGrp="1"/>
          </p:cNvSpPr>
          <p:nvPr>
            <p:ph type="title"/>
          </p:nvPr>
        </p:nvSpPr>
        <p:spPr/>
        <p:txBody>
          <a:bodyPr/>
          <a:lstStyle/>
          <a:p>
            <a:r>
              <a:rPr kumimoji="1" lang="ja-JP" altLang="en-US" b="1" dirty="0"/>
              <a:t>シナリオ</a:t>
            </a:r>
            <a:r>
              <a:rPr kumimoji="1" lang="en-US" altLang="ja-JP" b="1" dirty="0"/>
              <a:t>2: </a:t>
            </a:r>
            <a:r>
              <a:rPr lang="en-US" altLang="ja-JP" b="1" dirty="0"/>
              <a:t>Overhead and delay</a:t>
            </a:r>
            <a:endParaRPr kumimoji="1" lang="ja-JP" altLang="en-US" b="1" dirty="0"/>
          </a:p>
        </p:txBody>
      </p:sp>
      <p:sp>
        <p:nvSpPr>
          <p:cNvPr id="18" name="テキスト プレースホルダー 17">
            <a:extLst>
              <a:ext uri="{FF2B5EF4-FFF2-40B4-BE49-F238E27FC236}">
                <a16:creationId xmlns:a16="http://schemas.microsoft.com/office/drawing/2014/main" id="{2F47A7C1-4ACF-1EE0-04A4-82F60AC49CD4}"/>
              </a:ext>
            </a:extLst>
          </p:cNvPr>
          <p:cNvSpPr>
            <a:spLocks noGrp="1"/>
          </p:cNvSpPr>
          <p:nvPr>
            <p:ph type="body" idx="1"/>
          </p:nvPr>
        </p:nvSpPr>
        <p:spPr/>
        <p:txBody>
          <a:bodyPr/>
          <a:lstStyle/>
          <a:p>
            <a:r>
              <a:rPr lang="en-US" altLang="ja-JP" dirty="0"/>
              <a:t>Overhead</a:t>
            </a:r>
            <a:endParaRPr lang="ja-JP" altLang="en-US" dirty="0"/>
          </a:p>
        </p:txBody>
      </p:sp>
      <p:pic>
        <p:nvPicPr>
          <p:cNvPr id="14" name="コンテンツ プレースホルダー 10">
            <a:extLst>
              <a:ext uri="{FF2B5EF4-FFF2-40B4-BE49-F238E27FC236}">
                <a16:creationId xmlns:a16="http://schemas.microsoft.com/office/drawing/2014/main" id="{0FF56826-5E1D-B701-B1CC-9D6B6BABC831}"/>
              </a:ext>
            </a:extLst>
          </p:cNvPr>
          <p:cNvPicPr>
            <a:picLocks noGrp="1" noChangeAspect="1"/>
          </p:cNvPicPr>
          <p:nvPr>
            <p:ph sz="half" idx="2"/>
          </p:nvPr>
        </p:nvPicPr>
        <p:blipFill>
          <a:blip r:embed="rId4"/>
          <a:stretch>
            <a:fillRect/>
          </a:stretch>
        </p:blipFill>
        <p:spPr>
          <a:xfrm>
            <a:off x="839788" y="3315213"/>
            <a:ext cx="5157787" cy="2064311"/>
          </a:xfrm>
        </p:spPr>
      </p:pic>
      <p:sp>
        <p:nvSpPr>
          <p:cNvPr id="19" name="テキスト プレースホルダー 18">
            <a:extLst>
              <a:ext uri="{FF2B5EF4-FFF2-40B4-BE49-F238E27FC236}">
                <a16:creationId xmlns:a16="http://schemas.microsoft.com/office/drawing/2014/main" id="{77777202-84A4-A724-8CA9-A39CC81F2A02}"/>
              </a:ext>
            </a:extLst>
          </p:cNvPr>
          <p:cNvSpPr>
            <a:spLocks noGrp="1"/>
          </p:cNvSpPr>
          <p:nvPr>
            <p:ph type="body" sz="quarter" idx="3"/>
          </p:nvPr>
        </p:nvSpPr>
        <p:spPr/>
        <p:txBody>
          <a:bodyPr/>
          <a:lstStyle/>
          <a:p>
            <a:r>
              <a:rPr lang="en-US" altLang="ja-JP" dirty="0"/>
              <a:t>Delay</a:t>
            </a:r>
            <a:endParaRPr lang="ja-JP" altLang="en-US" dirty="0"/>
          </a:p>
        </p:txBody>
      </p:sp>
      <p:pic>
        <p:nvPicPr>
          <p:cNvPr id="13" name="コンテンツ プレースホルダー 7" descr="タイムライン が含まれている画像&#10;&#10;自動的に生成された説明">
            <a:extLst>
              <a:ext uri="{FF2B5EF4-FFF2-40B4-BE49-F238E27FC236}">
                <a16:creationId xmlns:a16="http://schemas.microsoft.com/office/drawing/2014/main" id="{B67FB887-FBC1-06E4-93A4-578B63AB12C2}"/>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477789" y="2747165"/>
            <a:ext cx="4572009" cy="3200407"/>
          </a:xfrm>
        </p:spPr>
      </p:pic>
      <p:sp>
        <p:nvSpPr>
          <p:cNvPr id="3" name="スライド番号プレースホルダー 2">
            <a:extLst>
              <a:ext uri="{FF2B5EF4-FFF2-40B4-BE49-F238E27FC236}">
                <a16:creationId xmlns:a16="http://schemas.microsoft.com/office/drawing/2014/main" id="{F4A247D9-8071-AEE3-8A60-386FB408685E}"/>
              </a:ext>
            </a:extLst>
          </p:cNvPr>
          <p:cNvSpPr>
            <a:spLocks noGrp="1"/>
          </p:cNvSpPr>
          <p:nvPr>
            <p:ph type="sldNum" sz="quarter" idx="12"/>
          </p:nvPr>
        </p:nvSpPr>
        <p:spPr/>
        <p:txBody>
          <a:bodyPr/>
          <a:lstStyle/>
          <a:p>
            <a:fld id="{E52712DE-EB3F-4029-B2D2-8EDE60F86491}" type="slidenum">
              <a:rPr kumimoji="1" lang="ja-JP" altLang="en-US" smtClean="0"/>
              <a:t>22</a:t>
            </a:fld>
            <a:endParaRPr kumimoji="1" lang="ja-JP" altLang="en-US"/>
          </a:p>
        </p:txBody>
      </p:sp>
      <p:sp>
        <p:nvSpPr>
          <p:cNvPr id="11" name="テキスト ボックス 10">
            <a:extLst>
              <a:ext uri="{FF2B5EF4-FFF2-40B4-BE49-F238E27FC236}">
                <a16:creationId xmlns:a16="http://schemas.microsoft.com/office/drawing/2014/main" id="{761B1F80-1FDD-FEDC-4F72-DA9061CEDBCF}"/>
              </a:ext>
            </a:extLst>
          </p:cNvPr>
          <p:cNvSpPr txBox="1"/>
          <p:nvPr/>
        </p:nvSpPr>
        <p:spPr>
          <a:xfrm>
            <a:off x="7776883" y="2893801"/>
            <a:ext cx="3884230" cy="46166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sz="2400" dirty="0"/>
              <a:t>先ほどと同様の傾向を示す</a:t>
            </a:r>
            <a:endParaRPr kumimoji="1" lang="en-US" altLang="ja-JP" sz="2400" dirty="0"/>
          </a:p>
        </p:txBody>
      </p:sp>
      <p:sp>
        <p:nvSpPr>
          <p:cNvPr id="15" name="正方形/長方形 14">
            <a:extLst>
              <a:ext uri="{FF2B5EF4-FFF2-40B4-BE49-F238E27FC236}">
                <a16:creationId xmlns:a16="http://schemas.microsoft.com/office/drawing/2014/main" id="{146F3BFF-F7A2-3C23-E462-6CECDE30F866}"/>
              </a:ext>
            </a:extLst>
          </p:cNvPr>
          <p:cNvSpPr/>
          <p:nvPr/>
        </p:nvSpPr>
        <p:spPr>
          <a:xfrm>
            <a:off x="3840570" y="4626571"/>
            <a:ext cx="2071646" cy="52236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41980EC-1A4C-3117-2C8D-E9C118E052E8}"/>
              </a:ext>
            </a:extLst>
          </p:cNvPr>
          <p:cNvSpPr txBox="1"/>
          <p:nvPr/>
        </p:nvSpPr>
        <p:spPr>
          <a:xfrm>
            <a:off x="1010156" y="2552652"/>
            <a:ext cx="4666599"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altLang="ja-JP" sz="2000" dirty="0" err="1"/>
              <a:t>minRTO</a:t>
            </a:r>
            <a:r>
              <a:rPr lang="ja-JP" altLang="en-US" sz="2000" dirty="0"/>
              <a:t>が</a:t>
            </a:r>
            <a:r>
              <a:rPr lang="en-US" altLang="ja-JP" sz="2000" dirty="0"/>
              <a:t>200ms</a:t>
            </a:r>
            <a:r>
              <a:rPr lang="ja-JP" altLang="en-US" sz="2000" dirty="0"/>
              <a:t>以下の</a:t>
            </a:r>
            <a:r>
              <a:rPr lang="en-US" altLang="ja-JP" sz="2000" dirty="0"/>
              <a:t>PCON</a:t>
            </a:r>
            <a:r>
              <a:rPr lang="ja-JP" altLang="en-US" sz="2000" dirty="0"/>
              <a:t>は</a:t>
            </a:r>
            <a:r>
              <a:rPr lang="en-US" altLang="ja-JP" sz="2000" dirty="0"/>
              <a:t>STO</a:t>
            </a:r>
            <a:r>
              <a:rPr lang="ja-JP" altLang="en-US" sz="2000" dirty="0"/>
              <a:t>を起こしてしまう</a:t>
            </a:r>
          </a:p>
        </p:txBody>
      </p:sp>
      <p:cxnSp>
        <p:nvCxnSpPr>
          <p:cNvPr id="17" name="コネクタ: カギ線 16">
            <a:extLst>
              <a:ext uri="{FF2B5EF4-FFF2-40B4-BE49-F238E27FC236}">
                <a16:creationId xmlns:a16="http://schemas.microsoft.com/office/drawing/2014/main" id="{7C4A41A2-6AE0-75E2-6D90-85D13AAE1C48}"/>
              </a:ext>
            </a:extLst>
          </p:cNvPr>
          <p:cNvCxnSpPr>
            <a:cxnSpLocks/>
            <a:stCxn id="15" idx="3"/>
            <a:endCxn id="16" idx="3"/>
          </p:cNvCxnSpPr>
          <p:nvPr/>
        </p:nvCxnSpPr>
        <p:spPr>
          <a:xfrm flipH="1" flipV="1">
            <a:off x="5676755" y="2906595"/>
            <a:ext cx="235461" cy="1981160"/>
          </a:xfrm>
          <a:prstGeom prst="bentConnector3">
            <a:avLst>
              <a:gd name="adj1" fmla="val -15581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1" name="正方形/長方形 20">
            <a:extLst>
              <a:ext uri="{FF2B5EF4-FFF2-40B4-BE49-F238E27FC236}">
                <a16:creationId xmlns:a16="http://schemas.microsoft.com/office/drawing/2014/main" id="{1703B9BC-0EA5-F952-8AC3-2272EBBBC7D7}"/>
              </a:ext>
            </a:extLst>
          </p:cNvPr>
          <p:cNvSpPr/>
          <p:nvPr/>
        </p:nvSpPr>
        <p:spPr>
          <a:xfrm>
            <a:off x="3854016" y="4431634"/>
            <a:ext cx="2071646" cy="16277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3565D33-F228-F3D6-C2C8-052BFC7AC791}"/>
              </a:ext>
            </a:extLst>
          </p:cNvPr>
          <p:cNvSpPr txBox="1"/>
          <p:nvPr/>
        </p:nvSpPr>
        <p:spPr>
          <a:xfrm>
            <a:off x="1010157" y="5546302"/>
            <a:ext cx="4666599" cy="70788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altLang="ja-JP" sz="2000" dirty="0"/>
              <a:t>NDN-PTO</a:t>
            </a:r>
            <a:r>
              <a:rPr lang="ja-JP" altLang="en-US" sz="2000" dirty="0"/>
              <a:t>は</a:t>
            </a:r>
            <a:r>
              <a:rPr lang="en-US" altLang="ja-JP" sz="2000" dirty="0"/>
              <a:t>STO</a:t>
            </a:r>
            <a:r>
              <a:rPr lang="ja-JP" altLang="en-US" sz="2000" dirty="0"/>
              <a:t>を減らし</a:t>
            </a:r>
            <a:endParaRPr lang="en-US" altLang="ja-JP" sz="2000" dirty="0"/>
          </a:p>
          <a:p>
            <a:pPr algn="ctr"/>
            <a:r>
              <a:rPr lang="ja-JP" altLang="en-US" sz="2000" dirty="0"/>
              <a:t>オーバヘッドも優位</a:t>
            </a:r>
            <a:endParaRPr lang="en-US" altLang="ja-JP" sz="2000" dirty="0"/>
          </a:p>
        </p:txBody>
      </p:sp>
      <p:cxnSp>
        <p:nvCxnSpPr>
          <p:cNvPr id="23" name="コネクタ: カギ線 22">
            <a:extLst>
              <a:ext uri="{FF2B5EF4-FFF2-40B4-BE49-F238E27FC236}">
                <a16:creationId xmlns:a16="http://schemas.microsoft.com/office/drawing/2014/main" id="{26DE45AD-6395-B8CC-C419-39B66FF36A99}"/>
              </a:ext>
            </a:extLst>
          </p:cNvPr>
          <p:cNvCxnSpPr>
            <a:cxnSpLocks/>
            <a:stCxn id="21" idx="3"/>
            <a:endCxn id="22" idx="3"/>
          </p:cNvCxnSpPr>
          <p:nvPr/>
        </p:nvCxnSpPr>
        <p:spPr>
          <a:xfrm flipH="1">
            <a:off x="5676756" y="4513023"/>
            <a:ext cx="248906" cy="1387222"/>
          </a:xfrm>
          <a:prstGeom prst="bentConnector3">
            <a:avLst>
              <a:gd name="adj1" fmla="val -91842"/>
            </a:avLst>
          </a:prstGeom>
          <a:ln w="28575">
            <a:solidFill>
              <a:schemeClr val="accent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9" name="楕円 28">
            <a:extLst>
              <a:ext uri="{FF2B5EF4-FFF2-40B4-BE49-F238E27FC236}">
                <a16:creationId xmlns:a16="http://schemas.microsoft.com/office/drawing/2014/main" id="{61BE1C11-737F-81B5-048B-3CF5E08EBEC8}"/>
              </a:ext>
            </a:extLst>
          </p:cNvPr>
          <p:cNvSpPr/>
          <p:nvPr/>
        </p:nvSpPr>
        <p:spPr>
          <a:xfrm>
            <a:off x="7154374" y="3142892"/>
            <a:ext cx="526636" cy="2403410"/>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93DA03E9-739B-7974-F5C8-18D19AB8E50D}"/>
              </a:ext>
            </a:extLst>
          </p:cNvPr>
          <p:cNvSpPr/>
          <p:nvPr/>
        </p:nvSpPr>
        <p:spPr>
          <a:xfrm>
            <a:off x="9971035" y="4513023"/>
            <a:ext cx="526636" cy="1074983"/>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457625527"/>
      </p:ext>
    </p:extLst>
  </p:cSld>
  <p:clrMapOvr>
    <a:masterClrMapping/>
  </p:clrMapOvr>
  <mc:AlternateContent xmlns:mc="http://schemas.openxmlformats.org/markup-compatibility/2006" xmlns:p14="http://schemas.microsoft.com/office/powerpoint/2010/main">
    <mc:Choice Requires="p14">
      <p:transition spd="slow" p14:dur="2000" advTm="31428"/>
    </mc:Choice>
    <mc:Fallback xmlns="">
      <p:transition spd="slow" advTm="314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21" grpId="0" animBg="1"/>
      <p:bldP spid="22" grpId="0"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FEB85443-960D-186C-97E5-E11975FBE0FB}"/>
              </a:ext>
            </a:extLst>
          </p:cNvPr>
          <p:cNvSpPr>
            <a:spLocks noGrp="1"/>
          </p:cNvSpPr>
          <p:nvPr>
            <p:ph type="title"/>
          </p:nvPr>
        </p:nvSpPr>
        <p:spPr/>
        <p:txBody>
          <a:bodyPr/>
          <a:lstStyle/>
          <a:p>
            <a:r>
              <a:rPr lang="en-US" altLang="ja-JP" b="1" dirty="0"/>
              <a:t>Conclusion</a:t>
            </a:r>
            <a:endParaRPr lang="ja-JP" altLang="en-US" b="1" dirty="0"/>
          </a:p>
        </p:txBody>
      </p:sp>
      <p:sp>
        <p:nvSpPr>
          <p:cNvPr id="8" name="コンテンツ プレースホルダー 7">
            <a:extLst>
              <a:ext uri="{FF2B5EF4-FFF2-40B4-BE49-F238E27FC236}">
                <a16:creationId xmlns:a16="http://schemas.microsoft.com/office/drawing/2014/main" id="{C2D1AD0B-2489-9F8C-AA83-67EF024FF342}"/>
              </a:ext>
            </a:extLst>
          </p:cNvPr>
          <p:cNvSpPr>
            <a:spLocks noGrp="1"/>
          </p:cNvSpPr>
          <p:nvPr>
            <p:ph idx="1"/>
          </p:nvPr>
        </p:nvSpPr>
        <p:spPr/>
        <p:txBody>
          <a:bodyPr>
            <a:normAutofit/>
          </a:bodyPr>
          <a:lstStyle/>
          <a:p>
            <a:r>
              <a:rPr lang="ja-JP" altLang="en-US" dirty="0"/>
              <a:t>エンドホストによるロス検知はバックアップとして有益だがタイマーによる既存方式は誤検知</a:t>
            </a:r>
            <a:r>
              <a:rPr lang="en-US" altLang="ja-JP" dirty="0"/>
              <a:t>(STO)</a:t>
            </a:r>
            <a:r>
              <a:rPr lang="ja-JP" altLang="en-US" dirty="0"/>
              <a:t>を招いてしまう</a:t>
            </a:r>
            <a:endParaRPr lang="en-US" altLang="ja-JP" dirty="0"/>
          </a:p>
          <a:p>
            <a:r>
              <a:rPr lang="ja-JP" altLang="en-US" dirty="0"/>
              <a:t>提案方式</a:t>
            </a:r>
            <a:r>
              <a:rPr lang="en-US" altLang="ja-JP" b="1" dirty="0"/>
              <a:t>NDN-PTO</a:t>
            </a:r>
            <a:r>
              <a:rPr lang="ja-JP" altLang="en-US" dirty="0"/>
              <a:t>は最新の</a:t>
            </a:r>
            <a:r>
              <a:rPr lang="en-US" altLang="ja-JP" dirty="0"/>
              <a:t>RTT</a:t>
            </a:r>
            <a:r>
              <a:rPr lang="ja-JP" altLang="en-US" dirty="0"/>
              <a:t>情報を</a:t>
            </a:r>
            <a:r>
              <a:rPr lang="en-US" altLang="ja-JP" dirty="0"/>
              <a:t>“</a:t>
            </a:r>
            <a:r>
              <a:rPr lang="en-US" altLang="ja-JP" b="1" dirty="0">
                <a:highlight>
                  <a:srgbClr val="FFFF00"/>
                </a:highlight>
              </a:rPr>
              <a:t>probe Interest</a:t>
            </a:r>
            <a:r>
              <a:rPr lang="en-US" altLang="ja-JP" dirty="0"/>
              <a:t>”</a:t>
            </a:r>
            <a:r>
              <a:rPr lang="ja-JP" altLang="en-US" dirty="0"/>
              <a:t>で取得して正確なロス検知を実現</a:t>
            </a:r>
            <a:endParaRPr lang="en-US" altLang="ja-JP" dirty="0"/>
          </a:p>
          <a:p>
            <a:r>
              <a:rPr lang="ja-JP" altLang="en-US" dirty="0"/>
              <a:t>シミュレーション結果から</a:t>
            </a:r>
            <a:r>
              <a:rPr lang="en-US" altLang="ja-JP" dirty="0"/>
              <a:t>NDN-PTO</a:t>
            </a:r>
            <a:r>
              <a:rPr lang="ja-JP" altLang="en-US" dirty="0"/>
              <a:t>はトポロジ依存のパラメータなしに正確なロス検知と高い</a:t>
            </a:r>
            <a:r>
              <a:rPr lang="en-US" altLang="ja-JP" dirty="0"/>
              <a:t>goodput</a:t>
            </a:r>
            <a:r>
              <a:rPr lang="ja-JP" altLang="en-US" dirty="0"/>
              <a:t>を達成</a:t>
            </a:r>
            <a:endParaRPr lang="en-US" altLang="ja-JP" dirty="0"/>
          </a:p>
          <a:p>
            <a:r>
              <a:rPr lang="en-US" altLang="ja-JP" b="1" dirty="0"/>
              <a:t>Next steps:</a:t>
            </a:r>
          </a:p>
          <a:p>
            <a:pPr lvl="1"/>
            <a:r>
              <a:rPr lang="ja-JP" altLang="en-US" dirty="0"/>
              <a:t>実テストベッド上での評価</a:t>
            </a:r>
            <a:endParaRPr lang="en-US" altLang="ja-JP" dirty="0"/>
          </a:p>
          <a:p>
            <a:pPr lvl="1"/>
            <a:r>
              <a:rPr lang="en-US" altLang="ja-JP" dirty="0"/>
              <a:t>NDN-PTO</a:t>
            </a:r>
            <a:r>
              <a:rPr lang="ja-JP" altLang="en-US" dirty="0"/>
              <a:t>と</a:t>
            </a:r>
            <a:r>
              <a:rPr lang="en-US" altLang="ja-JP" dirty="0"/>
              <a:t>In-network</a:t>
            </a:r>
            <a:r>
              <a:rPr lang="ja-JP" altLang="en-US" dirty="0"/>
              <a:t>方式を組み合わせた際の影響</a:t>
            </a:r>
            <a:endParaRPr lang="en-US" altLang="ja-JP" dirty="0"/>
          </a:p>
        </p:txBody>
      </p:sp>
      <p:sp>
        <p:nvSpPr>
          <p:cNvPr id="2" name="スライド番号プレースホルダー 1">
            <a:extLst>
              <a:ext uri="{FF2B5EF4-FFF2-40B4-BE49-F238E27FC236}">
                <a16:creationId xmlns:a16="http://schemas.microsoft.com/office/drawing/2014/main" id="{9A3DEB4E-6DA6-4B29-D604-21427601B434}"/>
              </a:ext>
            </a:extLst>
          </p:cNvPr>
          <p:cNvSpPr>
            <a:spLocks noGrp="1"/>
          </p:cNvSpPr>
          <p:nvPr>
            <p:ph type="sldNum" sz="quarter" idx="12"/>
          </p:nvPr>
        </p:nvSpPr>
        <p:spPr/>
        <p:txBody>
          <a:bodyPr/>
          <a:lstStyle/>
          <a:p>
            <a:fld id="{E52712DE-EB3F-4029-B2D2-8EDE60F86491}" type="slidenum">
              <a:rPr kumimoji="1" lang="ja-JP" altLang="en-US" smtClean="0"/>
              <a:t>23</a:t>
            </a:fld>
            <a:endParaRPr kumimoji="1" lang="ja-JP" altLang="en-US"/>
          </a:p>
        </p:txBody>
      </p:sp>
    </p:spTree>
    <p:extLst>
      <p:ext uri="{BB962C8B-B14F-4D97-AF65-F5344CB8AC3E}">
        <p14:creationId xmlns:p14="http://schemas.microsoft.com/office/powerpoint/2010/main" val="3155125436"/>
      </p:ext>
    </p:extLst>
  </p:cSld>
  <p:clrMapOvr>
    <a:masterClrMapping/>
  </p:clrMapOvr>
  <mc:AlternateContent xmlns:mc="http://schemas.openxmlformats.org/markup-compatibility/2006" xmlns:p14="http://schemas.microsoft.com/office/powerpoint/2010/main">
    <mc:Choice Requires="p14">
      <p:transition spd="slow" p14:dur="2000" advTm="36070"/>
    </mc:Choice>
    <mc:Fallback xmlns="">
      <p:transition spd="slow" advTm="3607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185398"/>
      </p:ext>
    </p:extLst>
  </p:cSld>
  <p:clrMapOvr>
    <a:masterClrMapping/>
  </p:clrMapOvr>
  <mc:AlternateContent xmlns:mc="http://schemas.openxmlformats.org/markup-compatibility/2006" xmlns:p14="http://schemas.microsoft.com/office/powerpoint/2010/main">
    <mc:Choice Requires="p14">
      <p:transition spd="slow" p14:dur="2000" advTm="2797"/>
    </mc:Choice>
    <mc:Fallback xmlns="">
      <p:transition spd="slow" advTm="279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669AC2-050A-5C00-0C0D-41C182AE3A78}"/>
              </a:ext>
            </a:extLst>
          </p:cNvPr>
          <p:cNvSpPr>
            <a:spLocks noGrp="1"/>
          </p:cNvSpPr>
          <p:nvPr>
            <p:ph type="title"/>
          </p:nvPr>
        </p:nvSpPr>
        <p:spPr/>
        <p:txBody>
          <a:bodyPr/>
          <a:lstStyle/>
          <a:p>
            <a:r>
              <a:rPr kumimoji="1" lang="en-US" altLang="ja-JP" b="1" dirty="0"/>
              <a:t>Loss Detection</a:t>
            </a:r>
            <a:r>
              <a:rPr lang="ja-JP" altLang="en-US" b="1" dirty="0"/>
              <a:t> </a:t>
            </a:r>
            <a:r>
              <a:rPr lang="en-US" altLang="ja-JP" b="1" dirty="0"/>
              <a:t>and</a:t>
            </a:r>
            <a:r>
              <a:rPr lang="ja-JP" altLang="en-US" b="1" dirty="0"/>
              <a:t> </a:t>
            </a:r>
            <a:r>
              <a:rPr lang="en-US" altLang="ja-JP" b="1" dirty="0"/>
              <a:t>Recovery</a:t>
            </a:r>
            <a:r>
              <a:rPr kumimoji="1" lang="en-US" altLang="ja-JP" b="1" dirty="0"/>
              <a:t> in ICN</a:t>
            </a:r>
            <a:endParaRPr kumimoji="1" lang="ja-JP" altLang="en-US" b="1" dirty="0"/>
          </a:p>
        </p:txBody>
      </p:sp>
      <p:sp>
        <p:nvSpPr>
          <p:cNvPr id="3" name="スライド番号プレースホルダー 2">
            <a:extLst>
              <a:ext uri="{FF2B5EF4-FFF2-40B4-BE49-F238E27FC236}">
                <a16:creationId xmlns:a16="http://schemas.microsoft.com/office/drawing/2014/main" id="{275736DA-8957-89B6-BA83-2F2D19D51483}"/>
              </a:ext>
            </a:extLst>
          </p:cNvPr>
          <p:cNvSpPr>
            <a:spLocks noGrp="1"/>
          </p:cNvSpPr>
          <p:nvPr>
            <p:ph type="sldNum" sz="quarter" idx="12"/>
          </p:nvPr>
        </p:nvSpPr>
        <p:spPr/>
        <p:txBody>
          <a:bodyPr/>
          <a:lstStyle/>
          <a:p>
            <a:fld id="{E52712DE-EB3F-4029-B2D2-8EDE60F86491}" type="slidenum">
              <a:rPr kumimoji="1" lang="ja-JP" altLang="en-US" smtClean="0"/>
              <a:t>3</a:t>
            </a:fld>
            <a:endParaRPr kumimoji="1" lang="ja-JP" altLang="en-US"/>
          </a:p>
        </p:txBody>
      </p:sp>
      <p:sp>
        <p:nvSpPr>
          <p:cNvPr id="4" name="正方形/長方形 3">
            <a:extLst>
              <a:ext uri="{FF2B5EF4-FFF2-40B4-BE49-F238E27FC236}">
                <a16:creationId xmlns:a16="http://schemas.microsoft.com/office/drawing/2014/main" id="{A320EEAD-8294-454A-1A55-378BF58ED7EB}"/>
              </a:ext>
            </a:extLst>
          </p:cNvPr>
          <p:cNvSpPr/>
          <p:nvPr/>
        </p:nvSpPr>
        <p:spPr>
          <a:xfrm>
            <a:off x="1166251" y="2449814"/>
            <a:ext cx="1614659" cy="7607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App</a:t>
            </a:r>
            <a:endParaRPr kumimoji="1" lang="ja-JP" altLang="en-US" dirty="0"/>
          </a:p>
        </p:txBody>
      </p:sp>
      <p:sp>
        <p:nvSpPr>
          <p:cNvPr id="5" name="正方形/長方形 4">
            <a:extLst>
              <a:ext uri="{FF2B5EF4-FFF2-40B4-BE49-F238E27FC236}">
                <a16:creationId xmlns:a16="http://schemas.microsoft.com/office/drawing/2014/main" id="{0CAFDB83-4429-B177-DF44-A2962D627474}"/>
              </a:ext>
            </a:extLst>
          </p:cNvPr>
          <p:cNvSpPr/>
          <p:nvPr/>
        </p:nvSpPr>
        <p:spPr>
          <a:xfrm>
            <a:off x="1166251" y="3665298"/>
            <a:ext cx="1614659" cy="7607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ICN</a:t>
            </a:r>
            <a:endParaRPr kumimoji="1" lang="ja-JP" altLang="en-US" dirty="0"/>
          </a:p>
        </p:txBody>
      </p:sp>
      <p:sp>
        <p:nvSpPr>
          <p:cNvPr id="6" name="正方形/長方形 5">
            <a:extLst>
              <a:ext uri="{FF2B5EF4-FFF2-40B4-BE49-F238E27FC236}">
                <a16:creationId xmlns:a16="http://schemas.microsoft.com/office/drawing/2014/main" id="{DA101D28-8ACB-17A1-F18F-51CE1B62679D}"/>
              </a:ext>
            </a:extLst>
          </p:cNvPr>
          <p:cNvSpPr/>
          <p:nvPr/>
        </p:nvSpPr>
        <p:spPr>
          <a:xfrm>
            <a:off x="1166251" y="4880782"/>
            <a:ext cx="1614659" cy="7607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L2</a:t>
            </a:r>
            <a:endParaRPr kumimoji="1" lang="ja-JP" altLang="en-US" dirty="0"/>
          </a:p>
        </p:txBody>
      </p:sp>
      <p:sp>
        <p:nvSpPr>
          <p:cNvPr id="7" name="正方形/長方形 6">
            <a:extLst>
              <a:ext uri="{FF2B5EF4-FFF2-40B4-BE49-F238E27FC236}">
                <a16:creationId xmlns:a16="http://schemas.microsoft.com/office/drawing/2014/main" id="{BFEC4E70-6293-131B-A036-71E6724339A5}"/>
              </a:ext>
            </a:extLst>
          </p:cNvPr>
          <p:cNvSpPr/>
          <p:nvPr/>
        </p:nvSpPr>
        <p:spPr>
          <a:xfrm>
            <a:off x="1166251" y="3289350"/>
            <a:ext cx="1614659" cy="29714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Socket</a:t>
            </a:r>
            <a:endParaRPr kumimoji="1" lang="ja-JP" altLang="en-US" dirty="0"/>
          </a:p>
        </p:txBody>
      </p:sp>
      <p:sp>
        <p:nvSpPr>
          <p:cNvPr id="8" name="正方形/長方形 7">
            <a:extLst>
              <a:ext uri="{FF2B5EF4-FFF2-40B4-BE49-F238E27FC236}">
                <a16:creationId xmlns:a16="http://schemas.microsoft.com/office/drawing/2014/main" id="{77A6EA09-A445-7F7F-CF58-6E989366ED10}"/>
              </a:ext>
            </a:extLst>
          </p:cNvPr>
          <p:cNvSpPr/>
          <p:nvPr/>
        </p:nvSpPr>
        <p:spPr>
          <a:xfrm>
            <a:off x="1166251" y="4504833"/>
            <a:ext cx="1614659" cy="29714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Face/Strategy</a:t>
            </a:r>
            <a:endParaRPr kumimoji="1" lang="ja-JP" altLang="en-US" dirty="0"/>
          </a:p>
        </p:txBody>
      </p:sp>
      <p:sp>
        <p:nvSpPr>
          <p:cNvPr id="9" name="正方形/長方形 8">
            <a:extLst>
              <a:ext uri="{FF2B5EF4-FFF2-40B4-BE49-F238E27FC236}">
                <a16:creationId xmlns:a16="http://schemas.microsoft.com/office/drawing/2014/main" id="{37136F5C-A49A-304B-CDD2-E80F43A1C076}"/>
              </a:ext>
            </a:extLst>
          </p:cNvPr>
          <p:cNvSpPr/>
          <p:nvPr/>
        </p:nvSpPr>
        <p:spPr>
          <a:xfrm>
            <a:off x="3969420" y="4880782"/>
            <a:ext cx="1614659" cy="7607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L2</a:t>
            </a:r>
            <a:endParaRPr kumimoji="1" lang="ja-JP" altLang="en-US" dirty="0"/>
          </a:p>
        </p:txBody>
      </p:sp>
      <p:sp>
        <p:nvSpPr>
          <p:cNvPr id="10" name="正方形/長方形 9">
            <a:extLst>
              <a:ext uri="{FF2B5EF4-FFF2-40B4-BE49-F238E27FC236}">
                <a16:creationId xmlns:a16="http://schemas.microsoft.com/office/drawing/2014/main" id="{E183B134-76F5-2010-5C00-36D3B2AF95DA}"/>
              </a:ext>
            </a:extLst>
          </p:cNvPr>
          <p:cNvSpPr/>
          <p:nvPr/>
        </p:nvSpPr>
        <p:spPr>
          <a:xfrm>
            <a:off x="6772589" y="4880782"/>
            <a:ext cx="1614659" cy="7607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L2</a:t>
            </a:r>
            <a:endParaRPr kumimoji="1" lang="ja-JP" altLang="en-US" dirty="0"/>
          </a:p>
        </p:txBody>
      </p:sp>
      <p:sp>
        <p:nvSpPr>
          <p:cNvPr id="11" name="正方形/長方形 10">
            <a:extLst>
              <a:ext uri="{FF2B5EF4-FFF2-40B4-BE49-F238E27FC236}">
                <a16:creationId xmlns:a16="http://schemas.microsoft.com/office/drawing/2014/main" id="{9722E9DF-906B-E6BE-CBB2-913F02F04346}"/>
              </a:ext>
            </a:extLst>
          </p:cNvPr>
          <p:cNvSpPr/>
          <p:nvPr/>
        </p:nvSpPr>
        <p:spPr>
          <a:xfrm>
            <a:off x="9575757" y="4880782"/>
            <a:ext cx="1614659" cy="7607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L2</a:t>
            </a:r>
            <a:endParaRPr kumimoji="1" lang="ja-JP" altLang="en-US" dirty="0"/>
          </a:p>
        </p:txBody>
      </p:sp>
      <p:sp>
        <p:nvSpPr>
          <p:cNvPr id="12" name="正方形/長方形 11">
            <a:extLst>
              <a:ext uri="{FF2B5EF4-FFF2-40B4-BE49-F238E27FC236}">
                <a16:creationId xmlns:a16="http://schemas.microsoft.com/office/drawing/2014/main" id="{88E658C6-079E-C453-34BB-DFA76E772DBA}"/>
              </a:ext>
            </a:extLst>
          </p:cNvPr>
          <p:cNvSpPr/>
          <p:nvPr/>
        </p:nvSpPr>
        <p:spPr>
          <a:xfrm>
            <a:off x="9575757" y="2449814"/>
            <a:ext cx="1614659" cy="7607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App</a:t>
            </a:r>
            <a:endParaRPr kumimoji="1" lang="ja-JP" altLang="en-US" dirty="0"/>
          </a:p>
        </p:txBody>
      </p:sp>
      <p:sp>
        <p:nvSpPr>
          <p:cNvPr id="13" name="正方形/長方形 12">
            <a:extLst>
              <a:ext uri="{FF2B5EF4-FFF2-40B4-BE49-F238E27FC236}">
                <a16:creationId xmlns:a16="http://schemas.microsoft.com/office/drawing/2014/main" id="{15C77521-8479-C157-41DD-F7086C57B905}"/>
              </a:ext>
            </a:extLst>
          </p:cNvPr>
          <p:cNvSpPr/>
          <p:nvPr/>
        </p:nvSpPr>
        <p:spPr>
          <a:xfrm>
            <a:off x="9575757" y="3665298"/>
            <a:ext cx="1614659" cy="7607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ICN</a:t>
            </a:r>
            <a:endParaRPr kumimoji="1" lang="ja-JP" altLang="en-US" dirty="0"/>
          </a:p>
        </p:txBody>
      </p:sp>
      <p:sp>
        <p:nvSpPr>
          <p:cNvPr id="14" name="正方形/長方形 13">
            <a:extLst>
              <a:ext uri="{FF2B5EF4-FFF2-40B4-BE49-F238E27FC236}">
                <a16:creationId xmlns:a16="http://schemas.microsoft.com/office/drawing/2014/main" id="{13D057DA-33D9-B2E4-2565-E0E939CA7862}"/>
              </a:ext>
            </a:extLst>
          </p:cNvPr>
          <p:cNvSpPr/>
          <p:nvPr/>
        </p:nvSpPr>
        <p:spPr>
          <a:xfrm>
            <a:off x="9575757" y="3289350"/>
            <a:ext cx="1614659" cy="29714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Socket</a:t>
            </a:r>
            <a:endParaRPr kumimoji="1" lang="ja-JP" altLang="en-US" dirty="0"/>
          </a:p>
        </p:txBody>
      </p:sp>
      <p:sp>
        <p:nvSpPr>
          <p:cNvPr id="15" name="正方形/長方形 14">
            <a:extLst>
              <a:ext uri="{FF2B5EF4-FFF2-40B4-BE49-F238E27FC236}">
                <a16:creationId xmlns:a16="http://schemas.microsoft.com/office/drawing/2014/main" id="{FC2A7522-92B3-F88A-A200-E97D9E15505D}"/>
              </a:ext>
            </a:extLst>
          </p:cNvPr>
          <p:cNvSpPr/>
          <p:nvPr/>
        </p:nvSpPr>
        <p:spPr>
          <a:xfrm>
            <a:off x="9575757" y="4504833"/>
            <a:ext cx="1614659" cy="29714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Face/Strategy</a:t>
            </a:r>
            <a:endParaRPr kumimoji="1" lang="ja-JP" altLang="en-US" dirty="0"/>
          </a:p>
        </p:txBody>
      </p:sp>
      <p:cxnSp>
        <p:nvCxnSpPr>
          <p:cNvPr id="17" name="直線コネクタ 16">
            <a:extLst>
              <a:ext uri="{FF2B5EF4-FFF2-40B4-BE49-F238E27FC236}">
                <a16:creationId xmlns:a16="http://schemas.microsoft.com/office/drawing/2014/main" id="{2998833B-5F4E-5F92-BB19-55100CD2E576}"/>
              </a:ext>
            </a:extLst>
          </p:cNvPr>
          <p:cNvCxnSpPr>
            <a:stCxn id="6" idx="3"/>
            <a:endCxn id="9" idx="1"/>
          </p:cNvCxnSpPr>
          <p:nvPr/>
        </p:nvCxnSpPr>
        <p:spPr>
          <a:xfrm>
            <a:off x="2780910" y="5261147"/>
            <a:ext cx="118851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A0EF3A1-40B8-DCA2-354B-2F6C8389159A}"/>
              </a:ext>
            </a:extLst>
          </p:cNvPr>
          <p:cNvCxnSpPr>
            <a:cxnSpLocks/>
            <a:stCxn id="9" idx="3"/>
            <a:endCxn id="10" idx="1"/>
          </p:cNvCxnSpPr>
          <p:nvPr/>
        </p:nvCxnSpPr>
        <p:spPr>
          <a:xfrm>
            <a:off x="5584079" y="5261147"/>
            <a:ext cx="118851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3377E933-8274-2DBC-9B86-B8B487E59F72}"/>
              </a:ext>
            </a:extLst>
          </p:cNvPr>
          <p:cNvCxnSpPr>
            <a:cxnSpLocks/>
            <a:stCxn id="10" idx="3"/>
            <a:endCxn id="11" idx="1"/>
          </p:cNvCxnSpPr>
          <p:nvPr/>
        </p:nvCxnSpPr>
        <p:spPr>
          <a:xfrm>
            <a:off x="8387248" y="5261147"/>
            <a:ext cx="1188509"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正方形/長方形 23">
            <a:extLst>
              <a:ext uri="{FF2B5EF4-FFF2-40B4-BE49-F238E27FC236}">
                <a16:creationId xmlns:a16="http://schemas.microsoft.com/office/drawing/2014/main" id="{37216BBE-339B-D44C-2F73-43F7A6ED8EF4}"/>
              </a:ext>
            </a:extLst>
          </p:cNvPr>
          <p:cNvSpPr/>
          <p:nvPr/>
        </p:nvSpPr>
        <p:spPr>
          <a:xfrm>
            <a:off x="3969420" y="3665298"/>
            <a:ext cx="1614659" cy="7607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ICN</a:t>
            </a:r>
            <a:endParaRPr kumimoji="1" lang="ja-JP" altLang="en-US" dirty="0"/>
          </a:p>
        </p:txBody>
      </p:sp>
      <p:sp>
        <p:nvSpPr>
          <p:cNvPr id="25" name="正方形/長方形 24">
            <a:extLst>
              <a:ext uri="{FF2B5EF4-FFF2-40B4-BE49-F238E27FC236}">
                <a16:creationId xmlns:a16="http://schemas.microsoft.com/office/drawing/2014/main" id="{8420D8C2-2BD9-F33D-7CB4-E22AA894775D}"/>
              </a:ext>
            </a:extLst>
          </p:cNvPr>
          <p:cNvSpPr/>
          <p:nvPr/>
        </p:nvSpPr>
        <p:spPr>
          <a:xfrm>
            <a:off x="3969420" y="4504833"/>
            <a:ext cx="1614659" cy="29714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Face/Strategy</a:t>
            </a:r>
            <a:endParaRPr kumimoji="1" lang="ja-JP" altLang="en-US" dirty="0"/>
          </a:p>
        </p:txBody>
      </p:sp>
      <p:sp>
        <p:nvSpPr>
          <p:cNvPr id="26" name="正方形/長方形 25">
            <a:extLst>
              <a:ext uri="{FF2B5EF4-FFF2-40B4-BE49-F238E27FC236}">
                <a16:creationId xmlns:a16="http://schemas.microsoft.com/office/drawing/2014/main" id="{B138A78E-288E-7B25-B04E-B43FD5CF1E16}"/>
              </a:ext>
            </a:extLst>
          </p:cNvPr>
          <p:cNvSpPr/>
          <p:nvPr/>
        </p:nvSpPr>
        <p:spPr>
          <a:xfrm>
            <a:off x="6772588" y="3665298"/>
            <a:ext cx="1614659" cy="7607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ICN</a:t>
            </a:r>
            <a:endParaRPr kumimoji="1" lang="ja-JP" altLang="en-US" dirty="0"/>
          </a:p>
        </p:txBody>
      </p:sp>
      <p:sp>
        <p:nvSpPr>
          <p:cNvPr id="27" name="正方形/長方形 26">
            <a:extLst>
              <a:ext uri="{FF2B5EF4-FFF2-40B4-BE49-F238E27FC236}">
                <a16:creationId xmlns:a16="http://schemas.microsoft.com/office/drawing/2014/main" id="{0AE36404-4AB5-969D-501C-F479F5D5697A}"/>
              </a:ext>
            </a:extLst>
          </p:cNvPr>
          <p:cNvSpPr/>
          <p:nvPr/>
        </p:nvSpPr>
        <p:spPr>
          <a:xfrm>
            <a:off x="6772588" y="4504833"/>
            <a:ext cx="1614659" cy="29714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Face/Strategy</a:t>
            </a:r>
            <a:endParaRPr kumimoji="1" lang="ja-JP" altLang="en-US" dirty="0"/>
          </a:p>
        </p:txBody>
      </p:sp>
      <p:cxnSp>
        <p:nvCxnSpPr>
          <p:cNvPr id="29" name="直線矢印コネクタ 28">
            <a:extLst>
              <a:ext uri="{FF2B5EF4-FFF2-40B4-BE49-F238E27FC236}">
                <a16:creationId xmlns:a16="http://schemas.microsoft.com/office/drawing/2014/main" id="{E106A6A5-8315-6234-A164-0718104E0221}"/>
              </a:ext>
            </a:extLst>
          </p:cNvPr>
          <p:cNvCxnSpPr>
            <a:stCxn id="8" idx="3"/>
            <a:endCxn id="25" idx="1"/>
          </p:cNvCxnSpPr>
          <p:nvPr/>
        </p:nvCxnSpPr>
        <p:spPr>
          <a:xfrm>
            <a:off x="2780910" y="4653405"/>
            <a:ext cx="118851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55984FCF-90B8-0EFC-207E-5BAA458D4675}"/>
              </a:ext>
            </a:extLst>
          </p:cNvPr>
          <p:cNvCxnSpPr>
            <a:cxnSpLocks/>
            <a:stCxn id="25" idx="3"/>
            <a:endCxn id="27" idx="1"/>
          </p:cNvCxnSpPr>
          <p:nvPr/>
        </p:nvCxnSpPr>
        <p:spPr>
          <a:xfrm>
            <a:off x="5584079" y="4653405"/>
            <a:ext cx="118850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1F180350-1040-A340-6B4B-7343369A1FC8}"/>
              </a:ext>
            </a:extLst>
          </p:cNvPr>
          <p:cNvCxnSpPr>
            <a:cxnSpLocks/>
            <a:stCxn id="27" idx="3"/>
            <a:endCxn id="15" idx="1"/>
          </p:cNvCxnSpPr>
          <p:nvPr/>
        </p:nvCxnSpPr>
        <p:spPr>
          <a:xfrm>
            <a:off x="8387247" y="4653405"/>
            <a:ext cx="118851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吹き出し: 四角形 35">
            <a:extLst>
              <a:ext uri="{FF2B5EF4-FFF2-40B4-BE49-F238E27FC236}">
                <a16:creationId xmlns:a16="http://schemas.microsoft.com/office/drawing/2014/main" id="{F849C0E5-EA26-345D-C470-34C73D1962D2}"/>
              </a:ext>
            </a:extLst>
          </p:cNvPr>
          <p:cNvSpPr/>
          <p:nvPr/>
        </p:nvSpPr>
        <p:spPr>
          <a:xfrm>
            <a:off x="2889013" y="2123236"/>
            <a:ext cx="2376000" cy="836802"/>
          </a:xfrm>
          <a:prstGeom prst="wedgeRectCallout">
            <a:avLst>
              <a:gd name="adj1" fmla="val -60432"/>
              <a:gd name="adj2" fmla="val 101785"/>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2200" b="1" dirty="0"/>
              <a:t>End host-based approach</a:t>
            </a:r>
            <a:endParaRPr kumimoji="1" lang="ja-JP" altLang="en-US" sz="2200" b="1" dirty="0"/>
          </a:p>
        </p:txBody>
      </p:sp>
      <p:cxnSp>
        <p:nvCxnSpPr>
          <p:cNvPr id="37" name="直線矢印コネクタ 36">
            <a:extLst>
              <a:ext uri="{FF2B5EF4-FFF2-40B4-BE49-F238E27FC236}">
                <a16:creationId xmlns:a16="http://schemas.microsoft.com/office/drawing/2014/main" id="{EED519FB-6EDD-BC00-99C7-8CBA5A0261F3}"/>
              </a:ext>
            </a:extLst>
          </p:cNvPr>
          <p:cNvCxnSpPr>
            <a:cxnSpLocks/>
            <a:stCxn id="7" idx="3"/>
            <a:endCxn id="14" idx="1"/>
          </p:cNvCxnSpPr>
          <p:nvPr/>
        </p:nvCxnSpPr>
        <p:spPr>
          <a:xfrm>
            <a:off x="2780910" y="3437922"/>
            <a:ext cx="679484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楕円 39">
            <a:extLst>
              <a:ext uri="{FF2B5EF4-FFF2-40B4-BE49-F238E27FC236}">
                <a16:creationId xmlns:a16="http://schemas.microsoft.com/office/drawing/2014/main" id="{97539C8C-6E37-170C-232D-7EBF4767FBA6}"/>
              </a:ext>
            </a:extLst>
          </p:cNvPr>
          <p:cNvSpPr/>
          <p:nvPr/>
        </p:nvSpPr>
        <p:spPr>
          <a:xfrm>
            <a:off x="4665669" y="3328509"/>
            <a:ext cx="216000" cy="2160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0FC2816C-D793-00E5-0C59-C75EDDFD19AA}"/>
              </a:ext>
            </a:extLst>
          </p:cNvPr>
          <p:cNvSpPr/>
          <p:nvPr/>
        </p:nvSpPr>
        <p:spPr>
          <a:xfrm>
            <a:off x="7459483" y="3328509"/>
            <a:ext cx="216000" cy="2160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42" name="吹き出し: 四角形 41">
            <a:extLst>
              <a:ext uri="{FF2B5EF4-FFF2-40B4-BE49-F238E27FC236}">
                <a16:creationId xmlns:a16="http://schemas.microsoft.com/office/drawing/2014/main" id="{FE7BED20-C5EF-22E4-862A-4AA28CE4C7BB}"/>
              </a:ext>
            </a:extLst>
          </p:cNvPr>
          <p:cNvSpPr/>
          <p:nvPr/>
        </p:nvSpPr>
        <p:spPr>
          <a:xfrm>
            <a:off x="5692180" y="2455457"/>
            <a:ext cx="2376000" cy="836802"/>
          </a:xfrm>
          <a:prstGeom prst="wedgeRectCallout">
            <a:avLst>
              <a:gd name="adj1" fmla="val -66948"/>
              <a:gd name="adj2" fmla="val 20087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2200" b="1" dirty="0"/>
              <a:t>In-network approach</a:t>
            </a:r>
            <a:endParaRPr kumimoji="1" lang="ja-JP" altLang="en-US" sz="2200" b="1" dirty="0"/>
          </a:p>
        </p:txBody>
      </p:sp>
      <p:sp>
        <p:nvSpPr>
          <p:cNvPr id="44" name="楕円 43">
            <a:extLst>
              <a:ext uri="{FF2B5EF4-FFF2-40B4-BE49-F238E27FC236}">
                <a16:creationId xmlns:a16="http://schemas.microsoft.com/office/drawing/2014/main" id="{1247AE6D-0741-4AC0-4F37-87A508547326}"/>
              </a:ext>
            </a:extLst>
          </p:cNvPr>
          <p:cNvSpPr/>
          <p:nvPr/>
        </p:nvSpPr>
        <p:spPr>
          <a:xfrm>
            <a:off x="5529441" y="2384305"/>
            <a:ext cx="360000" cy="3600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1</a:t>
            </a:r>
            <a:endParaRPr kumimoji="1" lang="ja-JP" altLang="en-US" dirty="0"/>
          </a:p>
        </p:txBody>
      </p:sp>
      <p:sp>
        <p:nvSpPr>
          <p:cNvPr id="45" name="楕円 44">
            <a:extLst>
              <a:ext uri="{FF2B5EF4-FFF2-40B4-BE49-F238E27FC236}">
                <a16:creationId xmlns:a16="http://schemas.microsoft.com/office/drawing/2014/main" id="{3ABC42B9-DCF9-D5CB-A48C-726E66AB783F}"/>
              </a:ext>
            </a:extLst>
          </p:cNvPr>
          <p:cNvSpPr/>
          <p:nvPr/>
        </p:nvSpPr>
        <p:spPr>
          <a:xfrm>
            <a:off x="2726274" y="1983228"/>
            <a:ext cx="360000" cy="3600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2</a:t>
            </a:r>
            <a:endParaRPr kumimoji="1" lang="ja-JP" altLang="en-US" dirty="0"/>
          </a:p>
        </p:txBody>
      </p:sp>
      <p:sp>
        <p:nvSpPr>
          <p:cNvPr id="16" name="テキスト ボックス 15">
            <a:extLst>
              <a:ext uri="{FF2B5EF4-FFF2-40B4-BE49-F238E27FC236}">
                <a16:creationId xmlns:a16="http://schemas.microsoft.com/office/drawing/2014/main" id="{659C9912-05B6-1FC7-E621-0A23A5DD25F0}"/>
              </a:ext>
            </a:extLst>
          </p:cNvPr>
          <p:cNvSpPr txBox="1"/>
          <p:nvPr/>
        </p:nvSpPr>
        <p:spPr>
          <a:xfrm>
            <a:off x="1166251" y="6338986"/>
            <a:ext cx="10117295" cy="307777"/>
          </a:xfrm>
          <a:prstGeom prst="rect">
            <a:avLst/>
          </a:prstGeom>
          <a:noFill/>
        </p:spPr>
        <p:txBody>
          <a:bodyPr wrap="square">
            <a:spAutoFit/>
          </a:bodyPr>
          <a:lstStyle/>
          <a:p>
            <a:r>
              <a:rPr lang="en-US" altLang="ja-JP" sz="1400" dirty="0">
                <a:latin typeface="Times New Roman" panose="02020603050405020304" pitchFamily="18" charset="0"/>
                <a:cs typeface="Times New Roman" panose="02020603050405020304" pitchFamily="18" charset="0"/>
              </a:rPr>
              <a:t>Anders Eriksson and </a:t>
            </a:r>
            <a:r>
              <a:rPr lang="en-US" altLang="ja-JP" sz="1400" dirty="0" err="1">
                <a:latin typeface="Times New Roman" panose="02020603050405020304" pitchFamily="18" charset="0"/>
                <a:cs typeface="Times New Roman" panose="02020603050405020304" pitchFamily="18" charset="0"/>
              </a:rPr>
              <a:t>Börje</a:t>
            </a:r>
            <a:r>
              <a:rPr lang="en-US" altLang="ja-JP" sz="1400" dirty="0">
                <a:latin typeface="Times New Roman" panose="02020603050405020304" pitchFamily="18" charset="0"/>
                <a:cs typeface="Times New Roman" panose="02020603050405020304" pitchFamily="18" charset="0"/>
              </a:rPr>
              <a:t> Ohlman, “Framework for Loss Detection, Retransmission, and Congestion Control in ICN”, ICNRG, 2017</a:t>
            </a:r>
            <a:endParaRPr lang="ja-JP"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21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B7227B-E4CD-FEB6-AE30-A912DA5390FE}"/>
              </a:ext>
            </a:extLst>
          </p:cNvPr>
          <p:cNvSpPr>
            <a:spLocks noGrp="1"/>
          </p:cNvSpPr>
          <p:nvPr>
            <p:ph type="title"/>
          </p:nvPr>
        </p:nvSpPr>
        <p:spPr/>
        <p:txBody>
          <a:bodyPr>
            <a:normAutofit/>
          </a:bodyPr>
          <a:lstStyle/>
          <a:p>
            <a:r>
              <a:rPr kumimoji="1" lang="en-US" altLang="ja-JP" sz="3600" b="1" u="sng" dirty="0"/>
              <a:t>In-Network</a:t>
            </a:r>
            <a:r>
              <a:rPr kumimoji="1" lang="en-US" altLang="ja-JP" sz="3600" dirty="0"/>
              <a:t> Loss Detection and Recovery in ICN</a:t>
            </a:r>
            <a:endParaRPr kumimoji="1" lang="ja-JP" altLang="en-US" sz="3600" dirty="0"/>
          </a:p>
        </p:txBody>
      </p:sp>
      <p:sp>
        <p:nvSpPr>
          <p:cNvPr id="3" name="コンテンツ プレースホルダー 2">
            <a:extLst>
              <a:ext uri="{FF2B5EF4-FFF2-40B4-BE49-F238E27FC236}">
                <a16:creationId xmlns:a16="http://schemas.microsoft.com/office/drawing/2014/main" id="{5597A5C9-93FF-F4AE-48B0-98891509FC40}"/>
              </a:ext>
            </a:extLst>
          </p:cNvPr>
          <p:cNvSpPr>
            <a:spLocks noGrp="1"/>
          </p:cNvSpPr>
          <p:nvPr>
            <p:ph idx="1"/>
          </p:nvPr>
        </p:nvSpPr>
        <p:spPr>
          <a:xfrm>
            <a:off x="838199" y="1825625"/>
            <a:ext cx="10852739" cy="4351338"/>
          </a:xfrm>
        </p:spPr>
        <p:txBody>
          <a:bodyPr/>
          <a:lstStyle/>
          <a:p>
            <a:r>
              <a:rPr lang="en-US" altLang="ja-JP" b="1" dirty="0"/>
              <a:t>Forwarding Strategy</a:t>
            </a:r>
          </a:p>
          <a:p>
            <a:pPr lvl="1"/>
            <a:r>
              <a:rPr kumimoji="1" lang="ja-JP" altLang="en-US" dirty="0"/>
              <a:t>パスに対するパケットロスを検知</a:t>
            </a:r>
            <a:endParaRPr lang="en-US" altLang="ja-JP" dirty="0"/>
          </a:p>
          <a:p>
            <a:pPr lvl="1"/>
            <a:r>
              <a:rPr kumimoji="1" lang="ja-JP" altLang="en-US" dirty="0"/>
              <a:t>👍</a:t>
            </a:r>
            <a:r>
              <a:rPr kumimoji="1" lang="en-US" altLang="ja-JP" dirty="0"/>
              <a:t>: </a:t>
            </a:r>
            <a:r>
              <a:rPr kumimoji="1" lang="ja-JP" altLang="en-US" dirty="0"/>
              <a:t>パス障害への迅速な対応</a:t>
            </a:r>
            <a:endParaRPr kumimoji="1" lang="en-US" altLang="ja-JP" dirty="0"/>
          </a:p>
          <a:p>
            <a:pPr lvl="1"/>
            <a:r>
              <a:rPr kumimoji="1" lang="ja-JP" altLang="en-US" dirty="0"/>
              <a:t>🤔</a:t>
            </a:r>
            <a:r>
              <a:rPr kumimoji="1" lang="en-US" altLang="ja-JP" dirty="0"/>
              <a:t>:</a:t>
            </a:r>
            <a:r>
              <a:rPr kumimoji="1" lang="ja-JP" altLang="en-US" dirty="0"/>
              <a:t> </a:t>
            </a:r>
            <a:r>
              <a:rPr kumimoji="1" lang="en-US" altLang="ja-JP" dirty="0"/>
              <a:t>App</a:t>
            </a:r>
            <a:r>
              <a:rPr kumimoji="1" lang="ja-JP" altLang="en-US" dirty="0"/>
              <a:t>とストラテジの挙動の複雑な相互作用への対処が必要</a:t>
            </a:r>
            <a:r>
              <a:rPr lang="en-US" altLang="ja-JP" baseline="30000" dirty="0"/>
              <a:t>[1]</a:t>
            </a:r>
            <a:endParaRPr kumimoji="1" lang="en-US" altLang="ja-JP" dirty="0"/>
          </a:p>
        </p:txBody>
      </p:sp>
      <p:sp>
        <p:nvSpPr>
          <p:cNvPr id="11" name="スライド番号プレースホルダー 10">
            <a:extLst>
              <a:ext uri="{FF2B5EF4-FFF2-40B4-BE49-F238E27FC236}">
                <a16:creationId xmlns:a16="http://schemas.microsoft.com/office/drawing/2014/main" id="{B31EC4DC-B03A-2A59-D382-FFE5379EF520}"/>
              </a:ext>
            </a:extLst>
          </p:cNvPr>
          <p:cNvSpPr>
            <a:spLocks noGrp="1"/>
          </p:cNvSpPr>
          <p:nvPr>
            <p:ph type="sldNum" sz="quarter" idx="12"/>
          </p:nvPr>
        </p:nvSpPr>
        <p:spPr/>
        <p:txBody>
          <a:bodyPr/>
          <a:lstStyle/>
          <a:p>
            <a:fld id="{E52712DE-EB3F-4029-B2D2-8EDE60F86491}" type="slidenum">
              <a:rPr kumimoji="1" lang="ja-JP" altLang="en-US" smtClean="0"/>
              <a:t>4</a:t>
            </a:fld>
            <a:endParaRPr kumimoji="1" lang="ja-JP" altLang="en-US"/>
          </a:p>
        </p:txBody>
      </p:sp>
      <p:pic>
        <p:nvPicPr>
          <p:cNvPr id="4" name="図 3">
            <a:extLst>
              <a:ext uri="{FF2B5EF4-FFF2-40B4-BE49-F238E27FC236}">
                <a16:creationId xmlns:a16="http://schemas.microsoft.com/office/drawing/2014/main" id="{9E0E9339-75A3-28BA-D1B7-29450B76DA24}"/>
              </a:ext>
            </a:extLst>
          </p:cNvPr>
          <p:cNvPicPr>
            <a:picLocks noChangeAspect="1"/>
          </p:cNvPicPr>
          <p:nvPr/>
        </p:nvPicPr>
        <p:blipFill>
          <a:blip r:embed="rId3"/>
          <a:stretch>
            <a:fillRect/>
          </a:stretch>
        </p:blipFill>
        <p:spPr>
          <a:xfrm>
            <a:off x="4616529" y="5333809"/>
            <a:ext cx="806768" cy="771692"/>
          </a:xfrm>
          <a:prstGeom prst="rect">
            <a:avLst/>
          </a:prstGeom>
        </p:spPr>
      </p:pic>
      <p:pic>
        <p:nvPicPr>
          <p:cNvPr id="5" name="図 4">
            <a:extLst>
              <a:ext uri="{FF2B5EF4-FFF2-40B4-BE49-F238E27FC236}">
                <a16:creationId xmlns:a16="http://schemas.microsoft.com/office/drawing/2014/main" id="{758657FD-8344-8717-C83B-0381157D3172}"/>
              </a:ext>
            </a:extLst>
          </p:cNvPr>
          <p:cNvPicPr>
            <a:picLocks noChangeAspect="1"/>
          </p:cNvPicPr>
          <p:nvPr/>
        </p:nvPicPr>
        <p:blipFill>
          <a:blip r:embed="rId3"/>
          <a:stretch>
            <a:fillRect/>
          </a:stretch>
        </p:blipFill>
        <p:spPr>
          <a:xfrm>
            <a:off x="7090689" y="5333809"/>
            <a:ext cx="806768" cy="771692"/>
          </a:xfrm>
          <a:prstGeom prst="rect">
            <a:avLst/>
          </a:prstGeom>
        </p:spPr>
      </p:pic>
      <p:pic>
        <p:nvPicPr>
          <p:cNvPr id="6" name="図 5">
            <a:extLst>
              <a:ext uri="{FF2B5EF4-FFF2-40B4-BE49-F238E27FC236}">
                <a16:creationId xmlns:a16="http://schemas.microsoft.com/office/drawing/2014/main" id="{12ECF66D-544A-B568-1487-68CA104904CC}"/>
              </a:ext>
            </a:extLst>
          </p:cNvPr>
          <p:cNvPicPr>
            <a:picLocks noChangeAspect="1"/>
          </p:cNvPicPr>
          <p:nvPr/>
        </p:nvPicPr>
        <p:blipFill>
          <a:blip r:embed="rId4"/>
          <a:stretch>
            <a:fillRect/>
          </a:stretch>
        </p:blipFill>
        <p:spPr>
          <a:xfrm>
            <a:off x="2401820" y="5138642"/>
            <a:ext cx="718781" cy="1162026"/>
          </a:xfrm>
          <a:prstGeom prst="rect">
            <a:avLst/>
          </a:prstGeom>
        </p:spPr>
      </p:pic>
      <p:pic>
        <p:nvPicPr>
          <p:cNvPr id="7" name="図 6">
            <a:extLst>
              <a:ext uri="{FF2B5EF4-FFF2-40B4-BE49-F238E27FC236}">
                <a16:creationId xmlns:a16="http://schemas.microsoft.com/office/drawing/2014/main" id="{FC6C302C-5DCC-9905-EBBC-90DACA5C63B5}"/>
              </a:ext>
            </a:extLst>
          </p:cNvPr>
          <p:cNvPicPr>
            <a:picLocks noChangeAspect="1"/>
          </p:cNvPicPr>
          <p:nvPr/>
        </p:nvPicPr>
        <p:blipFill>
          <a:blip r:embed="rId5"/>
          <a:stretch>
            <a:fillRect/>
          </a:stretch>
        </p:blipFill>
        <p:spPr>
          <a:xfrm>
            <a:off x="9310044" y="5207216"/>
            <a:ext cx="889051" cy="1024879"/>
          </a:xfrm>
          <a:prstGeom prst="rect">
            <a:avLst/>
          </a:prstGeom>
        </p:spPr>
      </p:pic>
      <p:cxnSp>
        <p:nvCxnSpPr>
          <p:cNvPr id="8" name="直線コネクタ 7">
            <a:extLst>
              <a:ext uri="{FF2B5EF4-FFF2-40B4-BE49-F238E27FC236}">
                <a16:creationId xmlns:a16="http://schemas.microsoft.com/office/drawing/2014/main" id="{2511F957-8F0C-5902-3207-5CA2A86FF45D}"/>
              </a:ext>
            </a:extLst>
          </p:cNvPr>
          <p:cNvCxnSpPr>
            <a:cxnSpLocks/>
            <a:stCxn id="6" idx="3"/>
            <a:endCxn id="4" idx="1"/>
          </p:cNvCxnSpPr>
          <p:nvPr/>
        </p:nvCxnSpPr>
        <p:spPr>
          <a:xfrm>
            <a:off x="3120601" y="5719655"/>
            <a:ext cx="1495928" cy="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47193CEA-4A5E-5923-6891-006B7F480F01}"/>
              </a:ext>
            </a:extLst>
          </p:cNvPr>
          <p:cNvCxnSpPr>
            <a:cxnSpLocks/>
            <a:stCxn id="4" idx="3"/>
            <a:endCxn id="5" idx="1"/>
          </p:cNvCxnSpPr>
          <p:nvPr/>
        </p:nvCxnSpPr>
        <p:spPr>
          <a:xfrm>
            <a:off x="5423297" y="5719655"/>
            <a:ext cx="1667392" cy="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56CFB976-3E96-ABEE-678C-345028AF7B1A}"/>
              </a:ext>
            </a:extLst>
          </p:cNvPr>
          <p:cNvCxnSpPr>
            <a:cxnSpLocks/>
            <a:stCxn id="5" idx="3"/>
            <a:endCxn id="7" idx="1"/>
          </p:cNvCxnSpPr>
          <p:nvPr/>
        </p:nvCxnSpPr>
        <p:spPr>
          <a:xfrm>
            <a:off x="7897457" y="5719655"/>
            <a:ext cx="1412587" cy="1"/>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pic>
        <p:nvPicPr>
          <p:cNvPr id="9" name="図 8">
            <a:extLst>
              <a:ext uri="{FF2B5EF4-FFF2-40B4-BE49-F238E27FC236}">
                <a16:creationId xmlns:a16="http://schemas.microsoft.com/office/drawing/2014/main" id="{94144A85-0056-146F-2A21-3917813521BB}"/>
              </a:ext>
            </a:extLst>
          </p:cNvPr>
          <p:cNvPicPr>
            <a:picLocks noChangeAspect="1"/>
          </p:cNvPicPr>
          <p:nvPr/>
        </p:nvPicPr>
        <p:blipFill>
          <a:blip r:embed="rId3"/>
          <a:stretch>
            <a:fillRect/>
          </a:stretch>
        </p:blipFill>
        <p:spPr>
          <a:xfrm>
            <a:off x="7090689" y="4322800"/>
            <a:ext cx="806768" cy="771692"/>
          </a:xfrm>
          <a:prstGeom prst="rect">
            <a:avLst/>
          </a:prstGeom>
        </p:spPr>
      </p:pic>
      <p:cxnSp>
        <p:nvCxnSpPr>
          <p:cNvPr id="10" name="直線コネクタ 9">
            <a:extLst>
              <a:ext uri="{FF2B5EF4-FFF2-40B4-BE49-F238E27FC236}">
                <a16:creationId xmlns:a16="http://schemas.microsoft.com/office/drawing/2014/main" id="{52602C64-0E17-AD6B-9AA1-4A547EB6680F}"/>
              </a:ext>
            </a:extLst>
          </p:cNvPr>
          <p:cNvCxnSpPr>
            <a:cxnSpLocks/>
            <a:stCxn id="4" idx="3"/>
            <a:endCxn id="9" idx="1"/>
          </p:cNvCxnSpPr>
          <p:nvPr/>
        </p:nvCxnSpPr>
        <p:spPr>
          <a:xfrm flipV="1">
            <a:off x="5423297" y="4708646"/>
            <a:ext cx="1667392" cy="1011009"/>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D3451570-5DA7-9783-670A-AAE67C188735}"/>
              </a:ext>
            </a:extLst>
          </p:cNvPr>
          <p:cNvCxnSpPr>
            <a:cxnSpLocks/>
            <a:stCxn id="7" idx="1"/>
            <a:endCxn id="9" idx="3"/>
          </p:cNvCxnSpPr>
          <p:nvPr/>
        </p:nvCxnSpPr>
        <p:spPr>
          <a:xfrm flipH="1" flipV="1">
            <a:off x="7897457" y="4708646"/>
            <a:ext cx="1412587" cy="101101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E6C3CF50-FDF5-410D-6388-935227367341}"/>
              </a:ext>
            </a:extLst>
          </p:cNvPr>
          <p:cNvSpPr txBox="1"/>
          <p:nvPr/>
        </p:nvSpPr>
        <p:spPr>
          <a:xfrm>
            <a:off x="2685194" y="4051797"/>
            <a:ext cx="351644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u="sng" dirty="0" err="1"/>
              <a:t>Retx</a:t>
            </a:r>
            <a:r>
              <a:rPr lang="en-US" altLang="ja-JP" b="1" u="sng" dirty="0" err="1"/>
              <a:t>Strategy</a:t>
            </a:r>
            <a:endParaRPr kumimoji="1" lang="en-US" altLang="ja-JP" b="1" u="sng" dirty="0"/>
          </a:p>
          <a:p>
            <a:r>
              <a:rPr kumimoji="1" lang="en-US" altLang="ja-JP" dirty="0"/>
              <a:t>/</a:t>
            </a:r>
            <a:r>
              <a:rPr kumimoji="1" lang="en-US" altLang="ja-JP" dirty="0" err="1"/>
              <a:t>ndn</a:t>
            </a:r>
            <a:r>
              <a:rPr lang="en-US" altLang="ja-JP" dirty="0"/>
              <a:t>/multipath/video: </a:t>
            </a:r>
            <a:r>
              <a:rPr lang="en-US" altLang="ja-JP" b="1" u="sng" dirty="0"/>
              <a:t>Face A, B</a:t>
            </a:r>
            <a:endParaRPr kumimoji="1" lang="ja-JP" altLang="en-US" b="1" u="sng" dirty="0"/>
          </a:p>
        </p:txBody>
      </p:sp>
      <p:sp>
        <p:nvSpPr>
          <p:cNvPr id="19" name="四角形: 角を丸くする 18">
            <a:extLst>
              <a:ext uri="{FF2B5EF4-FFF2-40B4-BE49-F238E27FC236}">
                <a16:creationId xmlns:a16="http://schemas.microsoft.com/office/drawing/2014/main" id="{6949B022-B50E-7760-F0E2-92BA1E336706}"/>
              </a:ext>
            </a:extLst>
          </p:cNvPr>
          <p:cNvSpPr/>
          <p:nvPr/>
        </p:nvSpPr>
        <p:spPr>
          <a:xfrm>
            <a:off x="5682661" y="5606833"/>
            <a:ext cx="3434576" cy="289929"/>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en-US" altLang="ja-JP" dirty="0"/>
              <a:t>A</a:t>
            </a:r>
            <a:endParaRPr kumimoji="1" lang="ja-JP" altLang="en-US" dirty="0"/>
          </a:p>
        </p:txBody>
      </p:sp>
      <p:sp>
        <p:nvSpPr>
          <p:cNvPr id="20" name="四角形: 角を丸くする 19">
            <a:extLst>
              <a:ext uri="{FF2B5EF4-FFF2-40B4-BE49-F238E27FC236}">
                <a16:creationId xmlns:a16="http://schemas.microsoft.com/office/drawing/2014/main" id="{6E76529C-F0FD-295F-C68B-90458CB6B4F2}"/>
              </a:ext>
            </a:extLst>
          </p:cNvPr>
          <p:cNvSpPr/>
          <p:nvPr/>
        </p:nvSpPr>
        <p:spPr>
          <a:xfrm rot="19576293">
            <a:off x="5309818" y="4826187"/>
            <a:ext cx="2278026" cy="289929"/>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en-US" altLang="ja-JP" dirty="0"/>
              <a:t>B</a:t>
            </a:r>
            <a:endParaRPr kumimoji="1" lang="ja-JP" altLang="en-US" dirty="0"/>
          </a:p>
        </p:txBody>
      </p:sp>
      <p:sp>
        <p:nvSpPr>
          <p:cNvPr id="24" name="四角形: 角を丸くする 23">
            <a:extLst>
              <a:ext uri="{FF2B5EF4-FFF2-40B4-BE49-F238E27FC236}">
                <a16:creationId xmlns:a16="http://schemas.microsoft.com/office/drawing/2014/main" id="{6F31D1BF-3987-83CD-64FD-BEDF6E0819E9}"/>
              </a:ext>
            </a:extLst>
          </p:cNvPr>
          <p:cNvSpPr/>
          <p:nvPr/>
        </p:nvSpPr>
        <p:spPr>
          <a:xfrm rot="2014745">
            <a:off x="7098621" y="4794261"/>
            <a:ext cx="2501588" cy="289929"/>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kumimoji="1" lang="ja-JP" altLang="en-US" dirty="0"/>
          </a:p>
        </p:txBody>
      </p:sp>
      <p:cxnSp>
        <p:nvCxnSpPr>
          <p:cNvPr id="25" name="直線コネクタ 24">
            <a:extLst>
              <a:ext uri="{FF2B5EF4-FFF2-40B4-BE49-F238E27FC236}">
                <a16:creationId xmlns:a16="http://schemas.microsoft.com/office/drawing/2014/main" id="{7E49B5A4-5F5B-26B1-FCBF-6DFA0B947115}"/>
              </a:ext>
            </a:extLst>
          </p:cNvPr>
          <p:cNvCxnSpPr>
            <a:cxnSpLocks/>
            <a:stCxn id="4" idx="0"/>
            <a:endCxn id="18" idx="2"/>
          </p:cNvCxnSpPr>
          <p:nvPr/>
        </p:nvCxnSpPr>
        <p:spPr>
          <a:xfrm flipH="1" flipV="1">
            <a:off x="4443416" y="4698128"/>
            <a:ext cx="576497" cy="635681"/>
          </a:xfrm>
          <a:prstGeom prst="line">
            <a:avLst/>
          </a:prstGeom>
          <a:noFill/>
          <a:ln w="9525" cap="flat" cmpd="sng" algn="ctr">
            <a:solidFill>
              <a:schemeClr val="tx1"/>
            </a:solidFill>
            <a:prstDash val="dash"/>
          </a:ln>
          <a:effectLst/>
        </p:spPr>
      </p:cxnSp>
      <p:sp>
        <p:nvSpPr>
          <p:cNvPr id="36" name="テキスト ボックス 35">
            <a:extLst>
              <a:ext uri="{FF2B5EF4-FFF2-40B4-BE49-F238E27FC236}">
                <a16:creationId xmlns:a16="http://schemas.microsoft.com/office/drawing/2014/main" id="{DB2522CA-E82C-8990-43B5-C9954A3F8336}"/>
              </a:ext>
            </a:extLst>
          </p:cNvPr>
          <p:cNvSpPr txBox="1"/>
          <p:nvPr/>
        </p:nvSpPr>
        <p:spPr>
          <a:xfrm>
            <a:off x="1176592" y="6301199"/>
            <a:ext cx="10050091" cy="523220"/>
          </a:xfrm>
          <a:prstGeom prst="rect">
            <a:avLst/>
          </a:prstGeom>
          <a:noFill/>
        </p:spPr>
        <p:txBody>
          <a:bodyPr wrap="square">
            <a:spAutoFit/>
          </a:bodyPr>
          <a:lstStyle/>
          <a:p>
            <a:r>
              <a:rPr lang="en-US" altLang="ja-JP" sz="1400" b="0" dirty="0">
                <a:solidFill>
                  <a:srgbClr val="333333"/>
                </a:solidFill>
                <a:effectLst/>
                <a:latin typeface="Times New Roman" panose="02020603050405020304" pitchFamily="18" charset="0"/>
                <a:cs typeface="Times New Roman" panose="02020603050405020304" pitchFamily="18" charset="0"/>
              </a:rPr>
              <a:t>[1] Abraham, Hila Ben, and Patrick Crowley. "Controlling strategy retransmissions in named data networking." 2017 ACM/IEEE Symposium on Architectures for Networking and Communications Systems (ANCS). IEEE, 2017.</a:t>
            </a:r>
            <a:endParaRPr lang="ja-JP"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62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B7227B-E4CD-FEB6-AE30-A912DA5390FE}"/>
              </a:ext>
            </a:extLst>
          </p:cNvPr>
          <p:cNvSpPr>
            <a:spLocks noGrp="1"/>
          </p:cNvSpPr>
          <p:nvPr>
            <p:ph type="title"/>
          </p:nvPr>
        </p:nvSpPr>
        <p:spPr/>
        <p:txBody>
          <a:bodyPr>
            <a:normAutofit/>
          </a:bodyPr>
          <a:lstStyle/>
          <a:p>
            <a:r>
              <a:rPr kumimoji="1" lang="en-US" altLang="ja-JP" sz="3600" b="1" u="sng" dirty="0"/>
              <a:t>In-Network</a:t>
            </a:r>
            <a:r>
              <a:rPr kumimoji="1" lang="en-US" altLang="ja-JP" sz="3600" dirty="0"/>
              <a:t> Loss Detection and Recovery in ICN</a:t>
            </a:r>
            <a:endParaRPr kumimoji="1" lang="ja-JP" altLang="en-US" sz="3600" dirty="0"/>
          </a:p>
        </p:txBody>
      </p:sp>
      <p:sp>
        <p:nvSpPr>
          <p:cNvPr id="3" name="コンテンツ プレースホルダー 2">
            <a:extLst>
              <a:ext uri="{FF2B5EF4-FFF2-40B4-BE49-F238E27FC236}">
                <a16:creationId xmlns:a16="http://schemas.microsoft.com/office/drawing/2014/main" id="{5597A5C9-93FF-F4AE-48B0-98891509FC40}"/>
              </a:ext>
            </a:extLst>
          </p:cNvPr>
          <p:cNvSpPr>
            <a:spLocks noGrp="1"/>
          </p:cNvSpPr>
          <p:nvPr>
            <p:ph idx="1"/>
          </p:nvPr>
        </p:nvSpPr>
        <p:spPr/>
        <p:txBody>
          <a:bodyPr/>
          <a:lstStyle/>
          <a:p>
            <a:r>
              <a:rPr kumimoji="1" lang="en-US" altLang="ja-JP" b="1" dirty="0"/>
              <a:t>Face/Link Layer Protocol</a:t>
            </a:r>
          </a:p>
          <a:p>
            <a:pPr lvl="1"/>
            <a:r>
              <a:rPr kumimoji="1" lang="en-US" altLang="ja-JP" dirty="0"/>
              <a:t>ICN</a:t>
            </a:r>
            <a:r>
              <a:rPr kumimoji="1" lang="ja-JP" altLang="en-US" dirty="0"/>
              <a:t>ルータ間のパケットロスを検知する</a:t>
            </a:r>
            <a:endParaRPr lang="en-US" altLang="ja-JP" b="1" u="sng" dirty="0"/>
          </a:p>
          <a:p>
            <a:pPr lvl="2"/>
            <a:r>
              <a:rPr kumimoji="1" lang="en-US" altLang="ja-JP" dirty="0"/>
              <a:t>WLDR (Wireless Loss Detection and Recovery) in </a:t>
            </a:r>
            <a:r>
              <a:rPr kumimoji="1" lang="en-US" altLang="ja-JP" dirty="0" err="1"/>
              <a:t>hICN</a:t>
            </a:r>
            <a:r>
              <a:rPr lang="en-US" altLang="ja-JP" baseline="30000" dirty="0"/>
              <a:t>[2]</a:t>
            </a:r>
            <a:endParaRPr kumimoji="1" lang="en-US" altLang="ja-JP" dirty="0"/>
          </a:p>
          <a:p>
            <a:pPr lvl="2"/>
            <a:r>
              <a:rPr kumimoji="1" lang="en-US" altLang="ja-JP" dirty="0"/>
              <a:t>NDNLP Reliability Mode in NDN</a:t>
            </a:r>
          </a:p>
          <a:p>
            <a:pPr lvl="1"/>
            <a:r>
              <a:rPr kumimoji="1" lang="ja-JP" altLang="en-US" dirty="0"/>
              <a:t>👍</a:t>
            </a:r>
            <a:r>
              <a:rPr kumimoji="1" lang="en-US" altLang="ja-JP" dirty="0"/>
              <a:t>: </a:t>
            </a:r>
            <a:r>
              <a:rPr kumimoji="1" lang="ja-JP" altLang="en-US" dirty="0"/>
              <a:t>シンプルな方式かつ迅速なリカバリが可能</a:t>
            </a:r>
            <a:endParaRPr kumimoji="1" lang="en-US" altLang="ja-JP" dirty="0"/>
          </a:p>
        </p:txBody>
      </p:sp>
      <p:sp>
        <p:nvSpPr>
          <p:cNvPr id="12" name="スライド番号プレースホルダー 11">
            <a:extLst>
              <a:ext uri="{FF2B5EF4-FFF2-40B4-BE49-F238E27FC236}">
                <a16:creationId xmlns:a16="http://schemas.microsoft.com/office/drawing/2014/main" id="{16751371-F513-45CB-41F7-70DC1980AA08}"/>
              </a:ext>
            </a:extLst>
          </p:cNvPr>
          <p:cNvSpPr>
            <a:spLocks noGrp="1"/>
          </p:cNvSpPr>
          <p:nvPr>
            <p:ph type="sldNum" sz="quarter" idx="12"/>
          </p:nvPr>
        </p:nvSpPr>
        <p:spPr/>
        <p:txBody>
          <a:bodyPr/>
          <a:lstStyle/>
          <a:p>
            <a:fld id="{E52712DE-EB3F-4029-B2D2-8EDE60F86491}" type="slidenum">
              <a:rPr kumimoji="1" lang="ja-JP" altLang="en-US" smtClean="0"/>
              <a:t>5</a:t>
            </a:fld>
            <a:endParaRPr kumimoji="1" lang="ja-JP" altLang="en-US"/>
          </a:p>
        </p:txBody>
      </p:sp>
      <p:pic>
        <p:nvPicPr>
          <p:cNvPr id="4" name="図 3">
            <a:extLst>
              <a:ext uri="{FF2B5EF4-FFF2-40B4-BE49-F238E27FC236}">
                <a16:creationId xmlns:a16="http://schemas.microsoft.com/office/drawing/2014/main" id="{9E0E9339-75A3-28BA-D1B7-29450B76DA24}"/>
              </a:ext>
            </a:extLst>
          </p:cNvPr>
          <p:cNvPicPr>
            <a:picLocks noChangeAspect="1"/>
          </p:cNvPicPr>
          <p:nvPr/>
        </p:nvPicPr>
        <p:blipFill>
          <a:blip r:embed="rId3"/>
          <a:stretch>
            <a:fillRect/>
          </a:stretch>
        </p:blipFill>
        <p:spPr>
          <a:xfrm>
            <a:off x="4616529" y="5333809"/>
            <a:ext cx="806768" cy="771692"/>
          </a:xfrm>
          <a:prstGeom prst="rect">
            <a:avLst/>
          </a:prstGeom>
        </p:spPr>
      </p:pic>
      <p:pic>
        <p:nvPicPr>
          <p:cNvPr id="5" name="図 4">
            <a:extLst>
              <a:ext uri="{FF2B5EF4-FFF2-40B4-BE49-F238E27FC236}">
                <a16:creationId xmlns:a16="http://schemas.microsoft.com/office/drawing/2014/main" id="{758657FD-8344-8717-C83B-0381157D3172}"/>
              </a:ext>
            </a:extLst>
          </p:cNvPr>
          <p:cNvPicPr>
            <a:picLocks noChangeAspect="1"/>
          </p:cNvPicPr>
          <p:nvPr/>
        </p:nvPicPr>
        <p:blipFill>
          <a:blip r:embed="rId3"/>
          <a:stretch>
            <a:fillRect/>
          </a:stretch>
        </p:blipFill>
        <p:spPr>
          <a:xfrm>
            <a:off x="7090689" y="5333809"/>
            <a:ext cx="806768" cy="771692"/>
          </a:xfrm>
          <a:prstGeom prst="rect">
            <a:avLst/>
          </a:prstGeom>
        </p:spPr>
      </p:pic>
      <p:pic>
        <p:nvPicPr>
          <p:cNvPr id="6" name="図 5">
            <a:extLst>
              <a:ext uri="{FF2B5EF4-FFF2-40B4-BE49-F238E27FC236}">
                <a16:creationId xmlns:a16="http://schemas.microsoft.com/office/drawing/2014/main" id="{12ECF66D-544A-B568-1487-68CA104904CC}"/>
              </a:ext>
            </a:extLst>
          </p:cNvPr>
          <p:cNvPicPr>
            <a:picLocks noChangeAspect="1"/>
          </p:cNvPicPr>
          <p:nvPr/>
        </p:nvPicPr>
        <p:blipFill>
          <a:blip r:embed="rId4"/>
          <a:stretch>
            <a:fillRect/>
          </a:stretch>
        </p:blipFill>
        <p:spPr>
          <a:xfrm>
            <a:off x="2401820" y="5138642"/>
            <a:ext cx="718781" cy="1162026"/>
          </a:xfrm>
          <a:prstGeom prst="rect">
            <a:avLst/>
          </a:prstGeom>
        </p:spPr>
      </p:pic>
      <p:pic>
        <p:nvPicPr>
          <p:cNvPr id="7" name="図 6">
            <a:extLst>
              <a:ext uri="{FF2B5EF4-FFF2-40B4-BE49-F238E27FC236}">
                <a16:creationId xmlns:a16="http://schemas.microsoft.com/office/drawing/2014/main" id="{FC6C302C-5DCC-9905-EBBC-90DACA5C63B5}"/>
              </a:ext>
            </a:extLst>
          </p:cNvPr>
          <p:cNvPicPr>
            <a:picLocks noChangeAspect="1"/>
          </p:cNvPicPr>
          <p:nvPr/>
        </p:nvPicPr>
        <p:blipFill>
          <a:blip r:embed="rId5"/>
          <a:stretch>
            <a:fillRect/>
          </a:stretch>
        </p:blipFill>
        <p:spPr>
          <a:xfrm>
            <a:off x="9310044" y="5207216"/>
            <a:ext cx="889051" cy="1024879"/>
          </a:xfrm>
          <a:prstGeom prst="rect">
            <a:avLst/>
          </a:prstGeom>
        </p:spPr>
      </p:pic>
      <p:cxnSp>
        <p:nvCxnSpPr>
          <p:cNvPr id="8" name="直線コネクタ 7">
            <a:extLst>
              <a:ext uri="{FF2B5EF4-FFF2-40B4-BE49-F238E27FC236}">
                <a16:creationId xmlns:a16="http://schemas.microsoft.com/office/drawing/2014/main" id="{2511F957-8F0C-5902-3207-5CA2A86FF45D}"/>
              </a:ext>
            </a:extLst>
          </p:cNvPr>
          <p:cNvCxnSpPr>
            <a:cxnSpLocks/>
            <a:stCxn id="6" idx="3"/>
            <a:endCxn id="4" idx="1"/>
          </p:cNvCxnSpPr>
          <p:nvPr/>
        </p:nvCxnSpPr>
        <p:spPr>
          <a:xfrm>
            <a:off x="3120601" y="5719655"/>
            <a:ext cx="1495928" cy="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47193CEA-4A5E-5923-6891-006B7F480F01}"/>
              </a:ext>
            </a:extLst>
          </p:cNvPr>
          <p:cNvCxnSpPr>
            <a:cxnSpLocks/>
            <a:stCxn id="4" idx="3"/>
            <a:endCxn id="5" idx="1"/>
          </p:cNvCxnSpPr>
          <p:nvPr/>
        </p:nvCxnSpPr>
        <p:spPr>
          <a:xfrm>
            <a:off x="5423297" y="5719655"/>
            <a:ext cx="1667392" cy="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56CFB976-3E96-ABEE-678C-345028AF7B1A}"/>
              </a:ext>
            </a:extLst>
          </p:cNvPr>
          <p:cNvCxnSpPr>
            <a:cxnSpLocks/>
            <a:stCxn id="5" idx="3"/>
            <a:endCxn id="7" idx="1"/>
          </p:cNvCxnSpPr>
          <p:nvPr/>
        </p:nvCxnSpPr>
        <p:spPr>
          <a:xfrm>
            <a:off x="7897457" y="5719655"/>
            <a:ext cx="1412587" cy="1"/>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EBA73E4A-5E35-3CA9-94DB-6FB5C0A329AD}"/>
              </a:ext>
            </a:extLst>
          </p:cNvPr>
          <p:cNvCxnSpPr>
            <a:cxnSpLocks/>
          </p:cNvCxnSpPr>
          <p:nvPr/>
        </p:nvCxnSpPr>
        <p:spPr>
          <a:xfrm>
            <a:off x="5496480" y="5386307"/>
            <a:ext cx="1521026"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2" name="直線矢印コネクタ 21">
            <a:extLst>
              <a:ext uri="{FF2B5EF4-FFF2-40B4-BE49-F238E27FC236}">
                <a16:creationId xmlns:a16="http://schemas.microsoft.com/office/drawing/2014/main" id="{7A8DE9BF-4645-D120-4027-E974536C18EC}"/>
              </a:ext>
            </a:extLst>
          </p:cNvPr>
          <p:cNvCxnSpPr>
            <a:cxnSpLocks/>
          </p:cNvCxnSpPr>
          <p:nvPr/>
        </p:nvCxnSpPr>
        <p:spPr>
          <a:xfrm>
            <a:off x="3237544" y="5386307"/>
            <a:ext cx="1142769"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3" name="直線矢印コネクタ 22">
            <a:extLst>
              <a:ext uri="{FF2B5EF4-FFF2-40B4-BE49-F238E27FC236}">
                <a16:creationId xmlns:a16="http://schemas.microsoft.com/office/drawing/2014/main" id="{81BE8841-AC75-473A-0F48-6813E0A4D7BC}"/>
              </a:ext>
            </a:extLst>
          </p:cNvPr>
          <p:cNvCxnSpPr>
            <a:cxnSpLocks/>
          </p:cNvCxnSpPr>
          <p:nvPr/>
        </p:nvCxnSpPr>
        <p:spPr>
          <a:xfrm>
            <a:off x="8068996" y="5386307"/>
            <a:ext cx="1142769"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32" name="テキスト ボックス 31">
            <a:extLst>
              <a:ext uri="{FF2B5EF4-FFF2-40B4-BE49-F238E27FC236}">
                <a16:creationId xmlns:a16="http://schemas.microsoft.com/office/drawing/2014/main" id="{FBA6D494-EEA9-2080-B84C-84741CA6AF81}"/>
              </a:ext>
            </a:extLst>
          </p:cNvPr>
          <p:cNvSpPr txBox="1"/>
          <p:nvPr/>
        </p:nvSpPr>
        <p:spPr>
          <a:xfrm>
            <a:off x="6009970" y="4908624"/>
            <a:ext cx="494046" cy="523220"/>
          </a:xfrm>
          <a:prstGeom prst="rect">
            <a:avLst/>
          </a:prstGeom>
          <a:noFill/>
        </p:spPr>
        <p:txBody>
          <a:bodyPr wrap="none" rtlCol="0">
            <a:spAutoFit/>
          </a:bodyPr>
          <a:lstStyle/>
          <a:p>
            <a:r>
              <a:rPr kumimoji="1" lang="ja-JP" altLang="en-US" sz="2800" dirty="0">
                <a:solidFill>
                  <a:schemeClr val="accent1"/>
                </a:solidFill>
              </a:rPr>
              <a:t>☑</a:t>
            </a:r>
          </a:p>
        </p:txBody>
      </p:sp>
      <p:sp>
        <p:nvSpPr>
          <p:cNvPr id="9" name="テキスト ボックス 8">
            <a:extLst>
              <a:ext uri="{FF2B5EF4-FFF2-40B4-BE49-F238E27FC236}">
                <a16:creationId xmlns:a16="http://schemas.microsoft.com/office/drawing/2014/main" id="{97F8B7C2-EC47-E2F6-1B33-377511FD854A}"/>
              </a:ext>
            </a:extLst>
          </p:cNvPr>
          <p:cNvSpPr txBox="1"/>
          <p:nvPr/>
        </p:nvSpPr>
        <p:spPr>
          <a:xfrm>
            <a:off x="5414409" y="5749493"/>
            <a:ext cx="309700" cy="369332"/>
          </a:xfrm>
          <a:prstGeom prst="rect">
            <a:avLst/>
          </a:prstGeom>
          <a:noFill/>
        </p:spPr>
        <p:txBody>
          <a:bodyPr wrap="none" rtlCol="0">
            <a:spAutoFit/>
          </a:bodyPr>
          <a:lstStyle/>
          <a:p>
            <a:r>
              <a:rPr kumimoji="1" lang="en-US" altLang="ja-JP" dirty="0">
                <a:latin typeface="Consolas" panose="020B0609020204030204" pitchFamily="49" charset="0"/>
              </a:rPr>
              <a:t>1</a:t>
            </a:r>
            <a:endParaRPr kumimoji="1" lang="ja-JP" altLang="en-US" dirty="0">
              <a:latin typeface="Consolas" panose="020B0609020204030204" pitchFamily="49" charset="0"/>
            </a:endParaRPr>
          </a:p>
        </p:txBody>
      </p:sp>
      <p:sp>
        <p:nvSpPr>
          <p:cNvPr id="10" name="テキスト ボックス 9">
            <a:extLst>
              <a:ext uri="{FF2B5EF4-FFF2-40B4-BE49-F238E27FC236}">
                <a16:creationId xmlns:a16="http://schemas.microsoft.com/office/drawing/2014/main" id="{C754B373-11DC-6B9A-99EF-F808CFF53E56}"/>
              </a:ext>
            </a:extLst>
          </p:cNvPr>
          <p:cNvSpPr txBox="1"/>
          <p:nvPr/>
        </p:nvSpPr>
        <p:spPr>
          <a:xfrm>
            <a:off x="5566809" y="5901893"/>
            <a:ext cx="309700" cy="369332"/>
          </a:xfrm>
          <a:prstGeom prst="rect">
            <a:avLst/>
          </a:prstGeom>
          <a:noFill/>
        </p:spPr>
        <p:txBody>
          <a:bodyPr wrap="none" rtlCol="0">
            <a:spAutoFit/>
          </a:bodyPr>
          <a:lstStyle/>
          <a:p>
            <a:r>
              <a:rPr kumimoji="1" lang="en-US" altLang="ja-JP" dirty="0">
                <a:latin typeface="Consolas" panose="020B0609020204030204" pitchFamily="49" charset="0"/>
              </a:rPr>
              <a:t>2</a:t>
            </a:r>
            <a:endParaRPr kumimoji="1" lang="ja-JP" altLang="en-US" dirty="0">
              <a:latin typeface="Consolas" panose="020B0609020204030204" pitchFamily="49" charset="0"/>
            </a:endParaRPr>
          </a:p>
        </p:txBody>
      </p:sp>
      <p:sp>
        <p:nvSpPr>
          <p:cNvPr id="11" name="テキスト ボックス 10">
            <a:extLst>
              <a:ext uri="{FF2B5EF4-FFF2-40B4-BE49-F238E27FC236}">
                <a16:creationId xmlns:a16="http://schemas.microsoft.com/office/drawing/2014/main" id="{EEA9C286-E254-ADF8-A288-B295CB436C04}"/>
              </a:ext>
            </a:extLst>
          </p:cNvPr>
          <p:cNvSpPr txBox="1"/>
          <p:nvPr/>
        </p:nvSpPr>
        <p:spPr>
          <a:xfrm>
            <a:off x="5719209" y="6054293"/>
            <a:ext cx="309700" cy="369332"/>
          </a:xfrm>
          <a:prstGeom prst="rect">
            <a:avLst/>
          </a:prstGeom>
          <a:noFill/>
        </p:spPr>
        <p:txBody>
          <a:bodyPr wrap="none" rtlCol="0">
            <a:spAutoFit/>
          </a:bodyPr>
          <a:lstStyle/>
          <a:p>
            <a:r>
              <a:rPr kumimoji="1" lang="en-US" altLang="ja-JP" dirty="0">
                <a:latin typeface="Consolas" panose="020B0609020204030204" pitchFamily="49" charset="0"/>
              </a:rPr>
              <a:t>3</a:t>
            </a:r>
            <a:endParaRPr kumimoji="1" lang="ja-JP" altLang="en-US" dirty="0">
              <a:latin typeface="Consolas" panose="020B0609020204030204" pitchFamily="49" charset="0"/>
            </a:endParaRPr>
          </a:p>
        </p:txBody>
      </p:sp>
      <p:sp>
        <p:nvSpPr>
          <p:cNvPr id="14" name="テキスト ボックス 13">
            <a:extLst>
              <a:ext uri="{FF2B5EF4-FFF2-40B4-BE49-F238E27FC236}">
                <a16:creationId xmlns:a16="http://schemas.microsoft.com/office/drawing/2014/main" id="{C938130D-86C3-8CF1-96A3-E7A9D61A313E}"/>
              </a:ext>
            </a:extLst>
          </p:cNvPr>
          <p:cNvSpPr txBox="1"/>
          <p:nvPr/>
        </p:nvSpPr>
        <p:spPr>
          <a:xfrm>
            <a:off x="6628589" y="5901893"/>
            <a:ext cx="309700" cy="369332"/>
          </a:xfrm>
          <a:prstGeom prst="rect">
            <a:avLst/>
          </a:prstGeom>
          <a:noFill/>
        </p:spPr>
        <p:txBody>
          <a:bodyPr wrap="none" rtlCol="0">
            <a:spAutoFit/>
          </a:bodyPr>
          <a:lstStyle/>
          <a:p>
            <a:r>
              <a:rPr kumimoji="1" lang="en-US" altLang="ja-JP" dirty="0">
                <a:latin typeface="Consolas" panose="020B0609020204030204" pitchFamily="49" charset="0"/>
              </a:rPr>
              <a:t>2</a:t>
            </a:r>
            <a:endParaRPr kumimoji="1" lang="ja-JP" altLang="en-US" dirty="0">
              <a:latin typeface="Consolas" panose="020B0609020204030204" pitchFamily="49" charset="0"/>
            </a:endParaRPr>
          </a:p>
        </p:txBody>
      </p:sp>
      <p:sp>
        <p:nvSpPr>
          <p:cNvPr id="15" name="テキスト ボックス 14">
            <a:extLst>
              <a:ext uri="{FF2B5EF4-FFF2-40B4-BE49-F238E27FC236}">
                <a16:creationId xmlns:a16="http://schemas.microsoft.com/office/drawing/2014/main" id="{1194E879-FFF8-4A15-C8B8-EC963B0BB50F}"/>
              </a:ext>
            </a:extLst>
          </p:cNvPr>
          <p:cNvSpPr txBox="1"/>
          <p:nvPr/>
        </p:nvSpPr>
        <p:spPr>
          <a:xfrm>
            <a:off x="6780989" y="6054293"/>
            <a:ext cx="309700" cy="369332"/>
          </a:xfrm>
          <a:prstGeom prst="rect">
            <a:avLst/>
          </a:prstGeom>
          <a:noFill/>
        </p:spPr>
        <p:txBody>
          <a:bodyPr wrap="none" rtlCol="0">
            <a:spAutoFit/>
          </a:bodyPr>
          <a:lstStyle/>
          <a:p>
            <a:r>
              <a:rPr kumimoji="1" lang="en-US" altLang="ja-JP" dirty="0">
                <a:latin typeface="Consolas" panose="020B0609020204030204" pitchFamily="49" charset="0"/>
              </a:rPr>
              <a:t>3</a:t>
            </a:r>
            <a:endParaRPr kumimoji="1" lang="ja-JP" altLang="en-US" dirty="0">
              <a:latin typeface="Consolas" panose="020B0609020204030204" pitchFamily="49" charset="0"/>
            </a:endParaRPr>
          </a:p>
        </p:txBody>
      </p:sp>
      <p:sp>
        <p:nvSpPr>
          <p:cNvPr id="19" name="テキスト ボックス 18">
            <a:extLst>
              <a:ext uri="{FF2B5EF4-FFF2-40B4-BE49-F238E27FC236}">
                <a16:creationId xmlns:a16="http://schemas.microsoft.com/office/drawing/2014/main" id="{A5FC7791-9DAB-E12C-954A-C79AB38AD456}"/>
              </a:ext>
            </a:extLst>
          </p:cNvPr>
          <p:cNvSpPr txBox="1"/>
          <p:nvPr/>
        </p:nvSpPr>
        <p:spPr>
          <a:xfrm>
            <a:off x="6446829" y="5717227"/>
            <a:ext cx="547525" cy="369332"/>
          </a:xfrm>
          <a:prstGeom prst="rect">
            <a:avLst/>
          </a:prstGeom>
          <a:noFill/>
        </p:spPr>
        <p:txBody>
          <a:bodyPr wrap="square">
            <a:spAutoFit/>
          </a:bodyPr>
          <a:lstStyle/>
          <a:p>
            <a:r>
              <a:rPr kumimoji="1" lang="ja-JP" altLang="en-US" sz="1800" u="sng" dirty="0">
                <a:solidFill>
                  <a:srgbClr val="FF0000"/>
                </a:solidFill>
              </a:rPr>
              <a:t>✖</a:t>
            </a:r>
          </a:p>
        </p:txBody>
      </p:sp>
      <p:sp>
        <p:nvSpPr>
          <p:cNvPr id="20" name="矢印: 右 19">
            <a:extLst>
              <a:ext uri="{FF2B5EF4-FFF2-40B4-BE49-F238E27FC236}">
                <a16:creationId xmlns:a16="http://schemas.microsoft.com/office/drawing/2014/main" id="{F92146AA-13AB-CBD9-3634-E307659598A0}"/>
              </a:ext>
            </a:extLst>
          </p:cNvPr>
          <p:cNvSpPr/>
          <p:nvPr/>
        </p:nvSpPr>
        <p:spPr>
          <a:xfrm>
            <a:off x="6121220" y="6010433"/>
            <a:ext cx="478009" cy="267407"/>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5C9462F1-4205-993B-CAB9-B1A683DD1DD1}"/>
              </a:ext>
            </a:extLst>
          </p:cNvPr>
          <p:cNvSpPr txBox="1"/>
          <p:nvPr/>
        </p:nvSpPr>
        <p:spPr>
          <a:xfrm>
            <a:off x="1248007" y="6336272"/>
            <a:ext cx="9695986" cy="523220"/>
          </a:xfrm>
          <a:prstGeom prst="rect">
            <a:avLst/>
          </a:prstGeom>
          <a:noFill/>
        </p:spPr>
        <p:txBody>
          <a:bodyPr wrap="square">
            <a:spAutoFit/>
          </a:bodyPr>
          <a:lstStyle/>
          <a:p>
            <a:r>
              <a:rPr lang="en-US" altLang="ja-JP" sz="1400" b="0" dirty="0">
                <a:solidFill>
                  <a:srgbClr val="222222"/>
                </a:solidFill>
                <a:effectLst/>
                <a:latin typeface="Times New Roman" panose="02020603050405020304" pitchFamily="18" charset="0"/>
                <a:cs typeface="Times New Roman" panose="02020603050405020304" pitchFamily="18" charset="0"/>
              </a:rPr>
              <a:t>[2] </a:t>
            </a:r>
            <a:r>
              <a:rPr lang="en-US" altLang="ja-JP" sz="1400" b="0" dirty="0" err="1">
                <a:solidFill>
                  <a:srgbClr val="222222"/>
                </a:solidFill>
                <a:effectLst/>
                <a:latin typeface="Times New Roman" panose="02020603050405020304" pitchFamily="18" charset="0"/>
                <a:cs typeface="Times New Roman" panose="02020603050405020304" pitchFamily="18" charset="0"/>
              </a:rPr>
              <a:t>Carofiglio</a:t>
            </a:r>
            <a:r>
              <a:rPr lang="en-US" altLang="ja-JP" sz="1400" b="0" dirty="0">
                <a:solidFill>
                  <a:srgbClr val="222222"/>
                </a:solidFill>
                <a:effectLst/>
                <a:latin typeface="Times New Roman" panose="02020603050405020304" pitchFamily="18" charset="0"/>
                <a:cs typeface="Times New Roman" panose="02020603050405020304" pitchFamily="18" charset="0"/>
              </a:rPr>
              <a:t>, Giovanna, et al. "Leveraging ICN in-network control for loss detection and recovery in wireless mobile networks." Proceedings of the 3rd ACM Conference on Information-Centric Networking. 2016.</a:t>
            </a:r>
            <a:endParaRPr lang="ja-JP"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57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F14B8F-A146-EC6C-81E1-2F388CF2F8D9}"/>
              </a:ext>
            </a:extLst>
          </p:cNvPr>
          <p:cNvSpPr>
            <a:spLocks noGrp="1"/>
          </p:cNvSpPr>
          <p:nvPr>
            <p:ph type="title"/>
          </p:nvPr>
        </p:nvSpPr>
        <p:spPr/>
        <p:txBody>
          <a:bodyPr/>
          <a:lstStyle/>
          <a:p>
            <a:r>
              <a:rPr kumimoji="1" lang="ja-JP" altLang="en-US" dirty="0"/>
              <a:t>過去のデモにおける失敗</a:t>
            </a:r>
          </a:p>
        </p:txBody>
      </p:sp>
      <p:sp>
        <p:nvSpPr>
          <p:cNvPr id="4" name="スライド番号プレースホルダー 3">
            <a:extLst>
              <a:ext uri="{FF2B5EF4-FFF2-40B4-BE49-F238E27FC236}">
                <a16:creationId xmlns:a16="http://schemas.microsoft.com/office/drawing/2014/main" id="{695E6336-390D-1ABF-06F6-CDCAE4B9C473}"/>
              </a:ext>
            </a:extLst>
          </p:cNvPr>
          <p:cNvSpPr>
            <a:spLocks noGrp="1"/>
          </p:cNvSpPr>
          <p:nvPr>
            <p:ph type="sldNum" sz="quarter" idx="12"/>
          </p:nvPr>
        </p:nvSpPr>
        <p:spPr/>
        <p:txBody>
          <a:bodyPr/>
          <a:lstStyle/>
          <a:p>
            <a:fld id="{E52712DE-EB3F-4029-B2D2-8EDE60F86491}" type="slidenum">
              <a:rPr kumimoji="1" lang="ja-JP" altLang="en-US" smtClean="0"/>
              <a:t>6</a:t>
            </a:fld>
            <a:endParaRPr kumimoji="1" lang="ja-JP" altLang="en-US"/>
          </a:p>
        </p:txBody>
      </p:sp>
      <p:pic>
        <p:nvPicPr>
          <p:cNvPr id="8" name="図 7">
            <a:extLst>
              <a:ext uri="{FF2B5EF4-FFF2-40B4-BE49-F238E27FC236}">
                <a16:creationId xmlns:a16="http://schemas.microsoft.com/office/drawing/2014/main" id="{AEE0D385-E477-6FF3-FBC1-1E65A8D8C335}"/>
              </a:ext>
            </a:extLst>
          </p:cNvPr>
          <p:cNvPicPr>
            <a:picLocks noChangeAspect="1"/>
          </p:cNvPicPr>
          <p:nvPr/>
        </p:nvPicPr>
        <p:blipFill>
          <a:blip r:embed="rId3"/>
          <a:stretch>
            <a:fillRect/>
          </a:stretch>
        </p:blipFill>
        <p:spPr>
          <a:xfrm>
            <a:off x="431364" y="1597216"/>
            <a:ext cx="4709206" cy="2282205"/>
          </a:xfrm>
          <a:prstGeom prst="rect">
            <a:avLst/>
          </a:prstGeom>
        </p:spPr>
      </p:pic>
      <p:pic>
        <p:nvPicPr>
          <p:cNvPr id="105" name="Picture 2" descr="携帯電話基地局のアンテナのイラスト">
            <a:extLst>
              <a:ext uri="{FF2B5EF4-FFF2-40B4-BE49-F238E27FC236}">
                <a16:creationId xmlns:a16="http://schemas.microsoft.com/office/drawing/2014/main" id="{F706EB58-634E-3F73-B1E7-985453F26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309" y="3514479"/>
            <a:ext cx="499389" cy="1103622"/>
          </a:xfrm>
          <a:prstGeom prst="rect">
            <a:avLst/>
          </a:prstGeom>
          <a:noFill/>
          <a:extLst>
            <a:ext uri="{909E8E84-426E-40DD-AFC4-6F175D3DCCD1}">
              <a14:hiddenFill xmlns:a14="http://schemas.microsoft.com/office/drawing/2010/main">
                <a:solidFill>
                  <a:srgbClr val="FFFFFF"/>
                </a:solidFill>
              </a14:hiddenFill>
            </a:ext>
          </a:extLst>
        </p:spPr>
      </p:pic>
      <p:cxnSp>
        <p:nvCxnSpPr>
          <p:cNvPr id="106" name="直線コネクタ 105">
            <a:extLst>
              <a:ext uri="{FF2B5EF4-FFF2-40B4-BE49-F238E27FC236}">
                <a16:creationId xmlns:a16="http://schemas.microsoft.com/office/drawing/2014/main" id="{9B1C5160-9DCC-A6FF-5258-F9ECDFEDA171}"/>
              </a:ext>
            </a:extLst>
          </p:cNvPr>
          <p:cNvCxnSpPr>
            <a:cxnSpLocks/>
            <a:stCxn id="105" idx="1"/>
          </p:cNvCxnSpPr>
          <p:nvPr/>
        </p:nvCxnSpPr>
        <p:spPr>
          <a:xfrm flipH="1" flipV="1">
            <a:off x="4668172" y="4066289"/>
            <a:ext cx="553137" cy="1"/>
          </a:xfrm>
          <a:prstGeom prst="line">
            <a:avLst/>
          </a:prstGeom>
          <a:noFill/>
          <a:ln w="9525" cap="flat" cmpd="sng" algn="ctr">
            <a:solidFill>
              <a:srgbClr val="0A287F"/>
            </a:solidFill>
            <a:prstDash val="lgDash"/>
          </a:ln>
          <a:effectLst/>
        </p:spPr>
      </p:cxnSp>
      <p:pic>
        <p:nvPicPr>
          <p:cNvPr id="107" name="Picture 4" descr="サーバーのイラスト（1台）">
            <a:extLst>
              <a:ext uri="{FF2B5EF4-FFF2-40B4-BE49-F238E27FC236}">
                <a16:creationId xmlns:a16="http://schemas.microsoft.com/office/drawing/2014/main" id="{F725ED59-95F7-EA2B-03B9-659F530FA5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6632" y="3651706"/>
            <a:ext cx="700646" cy="829168"/>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直線コネクタ 107">
            <a:extLst>
              <a:ext uri="{FF2B5EF4-FFF2-40B4-BE49-F238E27FC236}">
                <a16:creationId xmlns:a16="http://schemas.microsoft.com/office/drawing/2014/main" id="{F93DC4B1-80AB-C193-4F35-A9AA67B32928}"/>
              </a:ext>
            </a:extLst>
          </p:cNvPr>
          <p:cNvCxnSpPr>
            <a:cxnSpLocks/>
            <a:stCxn id="107" idx="1"/>
            <a:endCxn id="105" idx="3"/>
          </p:cNvCxnSpPr>
          <p:nvPr/>
        </p:nvCxnSpPr>
        <p:spPr>
          <a:xfrm flipH="1">
            <a:off x="5720697" y="4066290"/>
            <a:ext cx="865934" cy="0"/>
          </a:xfrm>
          <a:prstGeom prst="line">
            <a:avLst/>
          </a:prstGeom>
          <a:noFill/>
          <a:ln w="9525" cap="flat" cmpd="sng" algn="ctr">
            <a:solidFill>
              <a:srgbClr val="0A287F"/>
            </a:solidFill>
            <a:prstDash val="solid"/>
          </a:ln>
          <a:effectLst/>
        </p:spPr>
      </p:cxnSp>
      <p:cxnSp>
        <p:nvCxnSpPr>
          <p:cNvPr id="109" name="直線コネクタ 108">
            <a:extLst>
              <a:ext uri="{FF2B5EF4-FFF2-40B4-BE49-F238E27FC236}">
                <a16:creationId xmlns:a16="http://schemas.microsoft.com/office/drawing/2014/main" id="{7E02605F-255A-0930-81A4-8809CE0E2BC1}"/>
              </a:ext>
            </a:extLst>
          </p:cNvPr>
          <p:cNvCxnSpPr>
            <a:cxnSpLocks/>
            <a:stCxn id="110" idx="1"/>
            <a:endCxn id="107" idx="3"/>
          </p:cNvCxnSpPr>
          <p:nvPr/>
        </p:nvCxnSpPr>
        <p:spPr>
          <a:xfrm flipH="1">
            <a:off x="7287278" y="4066290"/>
            <a:ext cx="446513" cy="0"/>
          </a:xfrm>
          <a:prstGeom prst="line">
            <a:avLst/>
          </a:prstGeom>
          <a:noFill/>
          <a:ln w="9525" cap="flat" cmpd="sng" algn="ctr">
            <a:solidFill>
              <a:srgbClr val="262626">
                <a:shade val="95000"/>
                <a:satMod val="105000"/>
              </a:srgbClr>
            </a:solidFill>
            <a:prstDash val="solid"/>
          </a:ln>
          <a:effectLst/>
        </p:spPr>
      </p:cxnSp>
      <p:pic>
        <p:nvPicPr>
          <p:cNvPr id="110" name="コンテンツ プレースホルダー 17" descr="雲 枠線">
            <a:extLst>
              <a:ext uri="{FF2B5EF4-FFF2-40B4-BE49-F238E27FC236}">
                <a16:creationId xmlns:a16="http://schemas.microsoft.com/office/drawing/2014/main" id="{E33EA3EC-574D-A3DF-86F7-D656C293F8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gray">
          <a:xfrm>
            <a:off x="7733791" y="3329963"/>
            <a:ext cx="1472650" cy="1472653"/>
          </a:xfrm>
          <a:prstGeom prst="rect">
            <a:avLst/>
          </a:prstGeom>
        </p:spPr>
      </p:pic>
      <p:cxnSp>
        <p:nvCxnSpPr>
          <p:cNvPr id="111" name="コネクタ: カギ線 110">
            <a:extLst>
              <a:ext uri="{FF2B5EF4-FFF2-40B4-BE49-F238E27FC236}">
                <a16:creationId xmlns:a16="http://schemas.microsoft.com/office/drawing/2014/main" id="{F6160481-C0A0-3CD5-3AFA-FC0E3F558C6F}"/>
              </a:ext>
            </a:extLst>
          </p:cNvPr>
          <p:cNvCxnSpPr>
            <a:cxnSpLocks/>
            <a:stCxn id="105" idx="2"/>
            <a:endCxn id="112" idx="1"/>
          </p:cNvCxnSpPr>
          <p:nvPr/>
        </p:nvCxnSpPr>
        <p:spPr>
          <a:xfrm rot="16200000" flipH="1">
            <a:off x="5620249" y="4468855"/>
            <a:ext cx="144895" cy="443385"/>
          </a:xfrm>
          <a:prstGeom prst="bentConnector2">
            <a:avLst/>
          </a:prstGeom>
          <a:noFill/>
          <a:ln w="28575" cap="flat" cmpd="sng" algn="ctr">
            <a:solidFill>
              <a:srgbClr val="B9CAF9">
                <a:lumMod val="75000"/>
              </a:srgbClr>
            </a:solidFill>
            <a:prstDash val="solid"/>
          </a:ln>
          <a:effectLst/>
        </p:spPr>
      </p:cxnSp>
      <p:pic>
        <p:nvPicPr>
          <p:cNvPr id="112" name="Picture 4" descr="サーバーのイラスト（1台）">
            <a:extLst>
              <a:ext uri="{FF2B5EF4-FFF2-40B4-BE49-F238E27FC236}">
                <a16:creationId xmlns:a16="http://schemas.microsoft.com/office/drawing/2014/main" id="{E0310186-5B81-393B-D1E0-E3896181F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4389" y="4479829"/>
            <a:ext cx="478550" cy="566333"/>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http://2.bp.blogspot.com/-QpVRsz14_AQ/U-8Fn08CfZI/AAAAAAAAkvE/UFhC-f7XMa4/s800/head_mount_display.png">
            <a:extLst>
              <a:ext uri="{FF2B5EF4-FFF2-40B4-BE49-F238E27FC236}">
                <a16:creationId xmlns:a16="http://schemas.microsoft.com/office/drawing/2014/main" id="{127CAC34-2A21-D734-6E71-9EB280FB55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560" y="3651706"/>
            <a:ext cx="767290" cy="819454"/>
          </a:xfrm>
          <a:prstGeom prst="rect">
            <a:avLst/>
          </a:prstGeom>
          <a:noFill/>
          <a:extLst>
            <a:ext uri="{909E8E84-426E-40DD-AFC4-6F175D3DCCD1}">
              <a14:hiddenFill xmlns:a14="http://schemas.microsoft.com/office/drawing/2010/main">
                <a:solidFill>
                  <a:srgbClr val="FFFFFF"/>
                </a:solidFill>
              </a14:hiddenFill>
            </a:ext>
          </a:extLst>
        </p:spPr>
      </p:pic>
      <p:cxnSp>
        <p:nvCxnSpPr>
          <p:cNvPr id="115" name="直線コネクタ 114">
            <a:extLst>
              <a:ext uri="{FF2B5EF4-FFF2-40B4-BE49-F238E27FC236}">
                <a16:creationId xmlns:a16="http://schemas.microsoft.com/office/drawing/2014/main" id="{D916C1CF-058F-9AB7-BDFE-8FFD663216DC}"/>
              </a:ext>
            </a:extLst>
          </p:cNvPr>
          <p:cNvCxnSpPr>
            <a:cxnSpLocks/>
            <a:stCxn id="117" idx="1"/>
            <a:endCxn id="110" idx="3"/>
          </p:cNvCxnSpPr>
          <p:nvPr/>
        </p:nvCxnSpPr>
        <p:spPr>
          <a:xfrm flipH="1">
            <a:off x="9206441" y="4061433"/>
            <a:ext cx="546369" cy="4857"/>
          </a:xfrm>
          <a:prstGeom prst="line">
            <a:avLst/>
          </a:prstGeom>
          <a:noFill/>
          <a:ln w="9525" cap="flat" cmpd="sng" algn="ctr">
            <a:solidFill>
              <a:srgbClr val="262626">
                <a:shade val="95000"/>
                <a:satMod val="105000"/>
              </a:srgbClr>
            </a:solidFill>
            <a:prstDash val="solid"/>
          </a:ln>
          <a:effectLst/>
        </p:spPr>
      </p:cxnSp>
      <p:pic>
        <p:nvPicPr>
          <p:cNvPr id="117" name="グラフィックス 116">
            <a:extLst>
              <a:ext uri="{FF2B5EF4-FFF2-40B4-BE49-F238E27FC236}">
                <a16:creationId xmlns:a16="http://schemas.microsoft.com/office/drawing/2014/main" id="{733135A8-22B3-AD39-5491-2D4997BF96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52810" y="3437041"/>
            <a:ext cx="425887" cy="1248784"/>
          </a:xfrm>
          <a:prstGeom prst="rect">
            <a:avLst/>
          </a:prstGeom>
        </p:spPr>
      </p:pic>
      <p:pic>
        <p:nvPicPr>
          <p:cNvPr id="119" name="Picture 2" descr="ãNamed data networkingãã®ç»åæ¤ç´¢çµæ">
            <a:extLst>
              <a:ext uri="{FF2B5EF4-FFF2-40B4-BE49-F238E27FC236}">
                <a16:creationId xmlns:a16="http://schemas.microsoft.com/office/drawing/2014/main" id="{D0D562D5-4502-3A24-3800-E63051E60E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1706" y="4531469"/>
            <a:ext cx="425495" cy="425495"/>
          </a:xfrm>
          <a:prstGeom prst="rect">
            <a:avLst/>
          </a:prstGeom>
          <a:noFill/>
          <a:extLst>
            <a:ext uri="{909E8E84-426E-40DD-AFC4-6F175D3DCCD1}">
              <a14:hiddenFill xmlns:a14="http://schemas.microsoft.com/office/drawing/2010/main">
                <a:solidFill>
                  <a:srgbClr val="FFFFFF"/>
                </a:solidFill>
              </a14:hiddenFill>
            </a:ext>
          </a:extLst>
        </p:spPr>
      </p:pic>
      <p:sp>
        <p:nvSpPr>
          <p:cNvPr id="154" name="テキスト ボックス 153">
            <a:extLst>
              <a:ext uri="{FF2B5EF4-FFF2-40B4-BE49-F238E27FC236}">
                <a16:creationId xmlns:a16="http://schemas.microsoft.com/office/drawing/2014/main" id="{6788DC77-89AE-DCED-1C09-BA81478BB5CD}"/>
              </a:ext>
            </a:extLst>
          </p:cNvPr>
          <p:cNvSpPr txBox="1"/>
          <p:nvPr/>
        </p:nvSpPr>
        <p:spPr>
          <a:xfrm>
            <a:off x="7367804" y="2496176"/>
            <a:ext cx="1758761" cy="5232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kumimoji="1" lang="en-US" altLang="ja-JP" sz="2800" dirty="0"/>
              <a:t>NDNLP</a:t>
            </a:r>
          </a:p>
        </p:txBody>
      </p:sp>
      <p:sp>
        <p:nvSpPr>
          <p:cNvPr id="158" name="テキスト ボックス 157">
            <a:extLst>
              <a:ext uri="{FF2B5EF4-FFF2-40B4-BE49-F238E27FC236}">
                <a16:creationId xmlns:a16="http://schemas.microsoft.com/office/drawing/2014/main" id="{0F1F5791-025A-3ABB-E9C0-48219FB019A0}"/>
              </a:ext>
            </a:extLst>
          </p:cNvPr>
          <p:cNvSpPr txBox="1"/>
          <p:nvPr/>
        </p:nvSpPr>
        <p:spPr>
          <a:xfrm>
            <a:off x="7765308" y="4545353"/>
            <a:ext cx="1409617" cy="369332"/>
          </a:xfrm>
          <a:prstGeom prst="rect">
            <a:avLst/>
          </a:prstGeom>
          <a:noFill/>
        </p:spPr>
        <p:txBody>
          <a:bodyPr wrap="none" rtlCol="0">
            <a:spAutoFit/>
          </a:bodyPr>
          <a:lstStyle/>
          <a:p>
            <a:r>
              <a:rPr kumimoji="1" lang="en-US" altLang="ja-JP" dirty="0"/>
              <a:t>ICN Testbed</a:t>
            </a:r>
            <a:endParaRPr kumimoji="1" lang="ja-JP" altLang="en-US" dirty="0"/>
          </a:p>
        </p:txBody>
      </p:sp>
      <p:sp>
        <p:nvSpPr>
          <p:cNvPr id="162" name="テキスト ボックス 161">
            <a:extLst>
              <a:ext uri="{FF2B5EF4-FFF2-40B4-BE49-F238E27FC236}">
                <a16:creationId xmlns:a16="http://schemas.microsoft.com/office/drawing/2014/main" id="{0D425F38-C691-4237-03A9-B5EBF38BFF36}"/>
              </a:ext>
            </a:extLst>
          </p:cNvPr>
          <p:cNvSpPr txBox="1"/>
          <p:nvPr/>
        </p:nvSpPr>
        <p:spPr>
          <a:xfrm>
            <a:off x="3333752" y="2598181"/>
            <a:ext cx="1413925" cy="54073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algn="ctr"/>
            <a:r>
              <a:rPr kumimoji="1" lang="ja-JP" altLang="en-US" sz="1800" u="sng" dirty="0">
                <a:solidFill>
                  <a:srgbClr val="FFFF00"/>
                </a:solidFill>
              </a:rPr>
              <a:t>✖</a:t>
            </a:r>
          </a:p>
        </p:txBody>
      </p:sp>
      <p:sp>
        <p:nvSpPr>
          <p:cNvPr id="163" name="テキスト ボックス 162">
            <a:extLst>
              <a:ext uri="{FF2B5EF4-FFF2-40B4-BE49-F238E27FC236}">
                <a16:creationId xmlns:a16="http://schemas.microsoft.com/office/drawing/2014/main" id="{5F909E41-B7FA-0EDE-7A92-A01C29931BE6}"/>
              </a:ext>
            </a:extLst>
          </p:cNvPr>
          <p:cNvSpPr txBox="1"/>
          <p:nvPr/>
        </p:nvSpPr>
        <p:spPr>
          <a:xfrm rot="988132">
            <a:off x="1005483" y="1941130"/>
            <a:ext cx="1413925" cy="54073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algn="ctr"/>
            <a:r>
              <a:rPr kumimoji="1" lang="ja-JP" altLang="en-US" sz="1800" u="sng" dirty="0">
                <a:solidFill>
                  <a:srgbClr val="FFFF00"/>
                </a:solidFill>
              </a:rPr>
              <a:t>✖</a:t>
            </a:r>
          </a:p>
        </p:txBody>
      </p:sp>
      <p:sp>
        <p:nvSpPr>
          <p:cNvPr id="166" name="テキスト ボックス 165">
            <a:extLst>
              <a:ext uri="{FF2B5EF4-FFF2-40B4-BE49-F238E27FC236}">
                <a16:creationId xmlns:a16="http://schemas.microsoft.com/office/drawing/2014/main" id="{F0BBC624-DF62-C040-E9EB-FF6205680F33}"/>
              </a:ext>
            </a:extLst>
          </p:cNvPr>
          <p:cNvSpPr txBox="1"/>
          <p:nvPr/>
        </p:nvSpPr>
        <p:spPr>
          <a:xfrm>
            <a:off x="1366339" y="6060584"/>
            <a:ext cx="7917263" cy="523220"/>
          </a:xfrm>
          <a:prstGeom prst="rect">
            <a:avLst/>
          </a:prstGeom>
          <a:noFill/>
        </p:spPr>
        <p:txBody>
          <a:bodyPr wrap="square">
            <a:spAutoFit/>
          </a:bodyPr>
          <a:lstStyle/>
          <a:p>
            <a:r>
              <a:rPr lang="en-US" altLang="ja-JP" sz="1400" b="0" i="0" dirty="0" err="1">
                <a:solidFill>
                  <a:srgbClr val="222222"/>
                </a:solidFill>
                <a:effectLst/>
                <a:latin typeface="Times New Roman" panose="02020603050405020304" pitchFamily="18" charset="0"/>
                <a:cs typeface="Times New Roman" panose="02020603050405020304" pitchFamily="18" charset="0"/>
              </a:rPr>
              <a:t>Tagami</a:t>
            </a:r>
            <a:r>
              <a:rPr lang="en-US" altLang="ja-JP" sz="1400" b="0" i="0" dirty="0">
                <a:solidFill>
                  <a:srgbClr val="222222"/>
                </a:solidFill>
                <a:effectLst/>
                <a:latin typeface="Times New Roman" panose="02020603050405020304" pitchFamily="18" charset="0"/>
                <a:cs typeface="Times New Roman" panose="02020603050405020304" pitchFamily="18" charset="0"/>
              </a:rPr>
              <a:t>, Atsushi, et al. "Tile-based panoramic live video streaming on ICN." </a:t>
            </a:r>
          </a:p>
          <a:p>
            <a:r>
              <a:rPr lang="en-US" altLang="ja-JP" sz="1400" b="0" i="1" dirty="0">
                <a:solidFill>
                  <a:srgbClr val="222222"/>
                </a:solidFill>
                <a:effectLst/>
                <a:latin typeface="Times New Roman" panose="02020603050405020304" pitchFamily="18" charset="0"/>
                <a:cs typeface="Times New Roman" panose="02020603050405020304" pitchFamily="18" charset="0"/>
              </a:rPr>
              <a:t>2019 IEEE International Conference on Communications Workshops (ICC Workshops)</a:t>
            </a:r>
            <a:r>
              <a:rPr lang="en-US" altLang="ja-JP" sz="1400" b="0" i="0" dirty="0">
                <a:solidFill>
                  <a:srgbClr val="222222"/>
                </a:solidFill>
                <a:effectLst/>
                <a:latin typeface="Times New Roman" panose="02020603050405020304" pitchFamily="18" charset="0"/>
                <a:cs typeface="Times New Roman" panose="02020603050405020304" pitchFamily="18" charset="0"/>
              </a:rPr>
              <a:t>. IEEE, 2019.</a:t>
            </a:r>
            <a:endParaRPr lang="ja-JP" altLang="en-US" sz="1400" dirty="0">
              <a:latin typeface="Times New Roman" panose="02020603050405020304" pitchFamily="18" charset="0"/>
              <a:cs typeface="Times New Roman" panose="02020603050405020304" pitchFamily="18" charset="0"/>
            </a:endParaRPr>
          </a:p>
        </p:txBody>
      </p:sp>
      <p:sp>
        <p:nvSpPr>
          <p:cNvPr id="3" name="右中かっこ 2">
            <a:extLst>
              <a:ext uri="{FF2B5EF4-FFF2-40B4-BE49-F238E27FC236}">
                <a16:creationId xmlns:a16="http://schemas.microsoft.com/office/drawing/2014/main" id="{2245A987-DCC3-54BA-9F9E-738D7DC223CF}"/>
              </a:ext>
            </a:extLst>
          </p:cNvPr>
          <p:cNvSpPr/>
          <p:nvPr/>
        </p:nvSpPr>
        <p:spPr>
          <a:xfrm rot="16200000">
            <a:off x="8053646" y="1955716"/>
            <a:ext cx="387081" cy="29059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070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楕円 23">
            <a:extLst>
              <a:ext uri="{FF2B5EF4-FFF2-40B4-BE49-F238E27FC236}">
                <a16:creationId xmlns:a16="http://schemas.microsoft.com/office/drawing/2014/main" id="{DD3364BC-C1BF-0EF3-A3F1-6344C8056EDC}"/>
              </a:ext>
            </a:extLst>
          </p:cNvPr>
          <p:cNvSpPr/>
          <p:nvPr/>
        </p:nvSpPr>
        <p:spPr>
          <a:xfrm>
            <a:off x="6431214" y="5612846"/>
            <a:ext cx="4274993" cy="422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AS 2</a:t>
            </a:r>
            <a:endParaRPr kumimoji="1" lang="ja-JP" altLang="en-US" sz="2400" dirty="0"/>
          </a:p>
        </p:txBody>
      </p:sp>
      <p:sp>
        <p:nvSpPr>
          <p:cNvPr id="20" name="楕円 19">
            <a:extLst>
              <a:ext uri="{FF2B5EF4-FFF2-40B4-BE49-F238E27FC236}">
                <a16:creationId xmlns:a16="http://schemas.microsoft.com/office/drawing/2014/main" id="{8DAA56C8-AD95-7E7E-941D-29DAB125B8E4}"/>
              </a:ext>
            </a:extLst>
          </p:cNvPr>
          <p:cNvSpPr/>
          <p:nvPr/>
        </p:nvSpPr>
        <p:spPr>
          <a:xfrm>
            <a:off x="1858471" y="5618972"/>
            <a:ext cx="4274993" cy="422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AS 1</a:t>
            </a:r>
            <a:endParaRPr kumimoji="1" lang="ja-JP" altLang="en-US" sz="2400" dirty="0"/>
          </a:p>
        </p:txBody>
      </p:sp>
      <p:sp>
        <p:nvSpPr>
          <p:cNvPr id="2" name="タイトル 1">
            <a:extLst>
              <a:ext uri="{FF2B5EF4-FFF2-40B4-BE49-F238E27FC236}">
                <a16:creationId xmlns:a16="http://schemas.microsoft.com/office/drawing/2014/main" id="{CEB7227B-E4CD-FEB6-AE30-A912DA5390FE}"/>
              </a:ext>
            </a:extLst>
          </p:cNvPr>
          <p:cNvSpPr>
            <a:spLocks noGrp="1"/>
          </p:cNvSpPr>
          <p:nvPr>
            <p:ph type="title"/>
          </p:nvPr>
        </p:nvSpPr>
        <p:spPr/>
        <p:txBody>
          <a:bodyPr>
            <a:normAutofit/>
          </a:bodyPr>
          <a:lstStyle/>
          <a:p>
            <a:r>
              <a:rPr kumimoji="1" lang="en-US" altLang="ja-JP" sz="3600" b="1" u="sng" dirty="0"/>
              <a:t>In-Network</a:t>
            </a:r>
            <a:r>
              <a:rPr kumimoji="1" lang="en-US" altLang="ja-JP" sz="3600" dirty="0"/>
              <a:t> Loss Detection and Recovery in ICN</a:t>
            </a:r>
            <a:endParaRPr kumimoji="1" lang="ja-JP" altLang="en-US" sz="3600" dirty="0"/>
          </a:p>
        </p:txBody>
      </p:sp>
      <p:sp>
        <p:nvSpPr>
          <p:cNvPr id="3" name="コンテンツ プレースホルダー 2">
            <a:extLst>
              <a:ext uri="{FF2B5EF4-FFF2-40B4-BE49-F238E27FC236}">
                <a16:creationId xmlns:a16="http://schemas.microsoft.com/office/drawing/2014/main" id="{5597A5C9-93FF-F4AE-48B0-98891509FC40}"/>
              </a:ext>
            </a:extLst>
          </p:cNvPr>
          <p:cNvSpPr>
            <a:spLocks noGrp="1"/>
          </p:cNvSpPr>
          <p:nvPr>
            <p:ph idx="1"/>
          </p:nvPr>
        </p:nvSpPr>
        <p:spPr>
          <a:xfrm>
            <a:off x="838200" y="1825625"/>
            <a:ext cx="10515600" cy="2302204"/>
          </a:xfrm>
        </p:spPr>
        <p:txBody>
          <a:bodyPr/>
          <a:lstStyle/>
          <a:p>
            <a:r>
              <a:rPr lang="ja-JP" altLang="en-US" dirty="0"/>
              <a:t>理論上はロスレスな通信を実現可能だが</a:t>
            </a:r>
            <a:r>
              <a:rPr lang="en-US" altLang="ja-JP" dirty="0"/>
              <a:t>…</a:t>
            </a:r>
          </a:p>
          <a:p>
            <a:pPr lvl="1"/>
            <a:r>
              <a:rPr kumimoji="1" lang="ja-JP" altLang="en-US" dirty="0"/>
              <a:t>全ての輻輳・過負荷に対応できる訳ではない</a:t>
            </a:r>
            <a:endParaRPr kumimoji="1" lang="en-US" altLang="ja-JP" dirty="0"/>
          </a:p>
          <a:p>
            <a:pPr lvl="1"/>
            <a:r>
              <a:rPr lang="ja-JP" altLang="en-US" b="1" u="sng" dirty="0"/>
              <a:t>全ホップ</a:t>
            </a:r>
            <a:r>
              <a:rPr lang="ja-JP" altLang="en-US" dirty="0"/>
              <a:t>で本機能が有効化されている必要がある（標準化？）</a:t>
            </a:r>
            <a:endParaRPr lang="en-US" altLang="ja-JP" dirty="0"/>
          </a:p>
        </p:txBody>
      </p:sp>
      <p:sp>
        <p:nvSpPr>
          <p:cNvPr id="18" name="スライド番号プレースホルダー 17">
            <a:extLst>
              <a:ext uri="{FF2B5EF4-FFF2-40B4-BE49-F238E27FC236}">
                <a16:creationId xmlns:a16="http://schemas.microsoft.com/office/drawing/2014/main" id="{42080D7F-F388-A752-34E8-B2BB9BA3F2EF}"/>
              </a:ext>
            </a:extLst>
          </p:cNvPr>
          <p:cNvSpPr>
            <a:spLocks noGrp="1"/>
          </p:cNvSpPr>
          <p:nvPr>
            <p:ph type="sldNum" sz="quarter" idx="12"/>
          </p:nvPr>
        </p:nvSpPr>
        <p:spPr/>
        <p:txBody>
          <a:bodyPr/>
          <a:lstStyle/>
          <a:p>
            <a:fld id="{E52712DE-EB3F-4029-B2D2-8EDE60F86491}" type="slidenum">
              <a:rPr kumimoji="1" lang="ja-JP" altLang="en-US" smtClean="0"/>
              <a:t>7</a:t>
            </a:fld>
            <a:endParaRPr kumimoji="1" lang="ja-JP" altLang="en-US"/>
          </a:p>
        </p:txBody>
      </p:sp>
      <p:pic>
        <p:nvPicPr>
          <p:cNvPr id="4" name="図 3">
            <a:extLst>
              <a:ext uri="{FF2B5EF4-FFF2-40B4-BE49-F238E27FC236}">
                <a16:creationId xmlns:a16="http://schemas.microsoft.com/office/drawing/2014/main" id="{9E0E9339-75A3-28BA-D1B7-29450B76DA24}"/>
              </a:ext>
            </a:extLst>
          </p:cNvPr>
          <p:cNvPicPr>
            <a:picLocks noChangeAspect="1"/>
          </p:cNvPicPr>
          <p:nvPr/>
        </p:nvPicPr>
        <p:blipFill>
          <a:blip r:embed="rId3"/>
          <a:stretch>
            <a:fillRect/>
          </a:stretch>
        </p:blipFill>
        <p:spPr>
          <a:xfrm>
            <a:off x="4616529" y="4994819"/>
            <a:ext cx="806768" cy="771692"/>
          </a:xfrm>
          <a:prstGeom prst="rect">
            <a:avLst/>
          </a:prstGeom>
        </p:spPr>
      </p:pic>
      <p:pic>
        <p:nvPicPr>
          <p:cNvPr id="5" name="図 4">
            <a:extLst>
              <a:ext uri="{FF2B5EF4-FFF2-40B4-BE49-F238E27FC236}">
                <a16:creationId xmlns:a16="http://schemas.microsoft.com/office/drawing/2014/main" id="{758657FD-8344-8717-C83B-0381157D3172}"/>
              </a:ext>
            </a:extLst>
          </p:cNvPr>
          <p:cNvPicPr>
            <a:picLocks noChangeAspect="1"/>
          </p:cNvPicPr>
          <p:nvPr/>
        </p:nvPicPr>
        <p:blipFill>
          <a:blip r:embed="rId3"/>
          <a:stretch>
            <a:fillRect/>
          </a:stretch>
        </p:blipFill>
        <p:spPr>
          <a:xfrm>
            <a:off x="7090689" y="4994819"/>
            <a:ext cx="806768" cy="771692"/>
          </a:xfrm>
          <a:prstGeom prst="rect">
            <a:avLst/>
          </a:prstGeom>
        </p:spPr>
      </p:pic>
      <p:pic>
        <p:nvPicPr>
          <p:cNvPr id="6" name="図 5">
            <a:extLst>
              <a:ext uri="{FF2B5EF4-FFF2-40B4-BE49-F238E27FC236}">
                <a16:creationId xmlns:a16="http://schemas.microsoft.com/office/drawing/2014/main" id="{12ECF66D-544A-B568-1487-68CA104904CC}"/>
              </a:ext>
            </a:extLst>
          </p:cNvPr>
          <p:cNvPicPr>
            <a:picLocks noChangeAspect="1"/>
          </p:cNvPicPr>
          <p:nvPr/>
        </p:nvPicPr>
        <p:blipFill>
          <a:blip r:embed="rId4"/>
          <a:stretch>
            <a:fillRect/>
          </a:stretch>
        </p:blipFill>
        <p:spPr>
          <a:xfrm>
            <a:off x="2401820" y="4799652"/>
            <a:ext cx="718781" cy="1162026"/>
          </a:xfrm>
          <a:prstGeom prst="rect">
            <a:avLst/>
          </a:prstGeom>
        </p:spPr>
      </p:pic>
      <p:pic>
        <p:nvPicPr>
          <p:cNvPr id="7" name="図 6">
            <a:extLst>
              <a:ext uri="{FF2B5EF4-FFF2-40B4-BE49-F238E27FC236}">
                <a16:creationId xmlns:a16="http://schemas.microsoft.com/office/drawing/2014/main" id="{FC6C302C-5DCC-9905-EBBC-90DACA5C63B5}"/>
              </a:ext>
            </a:extLst>
          </p:cNvPr>
          <p:cNvPicPr>
            <a:picLocks noChangeAspect="1"/>
          </p:cNvPicPr>
          <p:nvPr/>
        </p:nvPicPr>
        <p:blipFill>
          <a:blip r:embed="rId5"/>
          <a:stretch>
            <a:fillRect/>
          </a:stretch>
        </p:blipFill>
        <p:spPr>
          <a:xfrm>
            <a:off x="9310044" y="4868226"/>
            <a:ext cx="889051" cy="1024879"/>
          </a:xfrm>
          <a:prstGeom prst="rect">
            <a:avLst/>
          </a:prstGeom>
        </p:spPr>
      </p:pic>
      <p:cxnSp>
        <p:nvCxnSpPr>
          <p:cNvPr id="8" name="直線コネクタ 7">
            <a:extLst>
              <a:ext uri="{FF2B5EF4-FFF2-40B4-BE49-F238E27FC236}">
                <a16:creationId xmlns:a16="http://schemas.microsoft.com/office/drawing/2014/main" id="{2511F957-8F0C-5902-3207-5CA2A86FF45D}"/>
              </a:ext>
            </a:extLst>
          </p:cNvPr>
          <p:cNvCxnSpPr>
            <a:cxnSpLocks/>
            <a:stCxn id="6" idx="3"/>
            <a:endCxn id="4" idx="1"/>
          </p:cNvCxnSpPr>
          <p:nvPr/>
        </p:nvCxnSpPr>
        <p:spPr>
          <a:xfrm>
            <a:off x="3120601" y="5380665"/>
            <a:ext cx="1495928" cy="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47193CEA-4A5E-5923-6891-006B7F480F01}"/>
              </a:ext>
            </a:extLst>
          </p:cNvPr>
          <p:cNvCxnSpPr>
            <a:cxnSpLocks/>
            <a:stCxn id="4" idx="3"/>
            <a:endCxn id="5" idx="1"/>
          </p:cNvCxnSpPr>
          <p:nvPr/>
        </p:nvCxnSpPr>
        <p:spPr>
          <a:xfrm>
            <a:off x="5423297" y="5380665"/>
            <a:ext cx="1667392" cy="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56CFB976-3E96-ABEE-678C-345028AF7B1A}"/>
              </a:ext>
            </a:extLst>
          </p:cNvPr>
          <p:cNvCxnSpPr>
            <a:cxnSpLocks/>
            <a:stCxn id="5" idx="3"/>
            <a:endCxn id="7" idx="1"/>
          </p:cNvCxnSpPr>
          <p:nvPr/>
        </p:nvCxnSpPr>
        <p:spPr>
          <a:xfrm>
            <a:off x="7897457" y="5380665"/>
            <a:ext cx="1412587" cy="1"/>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EBA73E4A-5E35-3CA9-94DB-6FB5C0A329AD}"/>
              </a:ext>
            </a:extLst>
          </p:cNvPr>
          <p:cNvCxnSpPr>
            <a:cxnSpLocks/>
          </p:cNvCxnSpPr>
          <p:nvPr/>
        </p:nvCxnSpPr>
        <p:spPr>
          <a:xfrm>
            <a:off x="5496480" y="5047317"/>
            <a:ext cx="1521026"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2" name="直線矢印コネクタ 21">
            <a:extLst>
              <a:ext uri="{FF2B5EF4-FFF2-40B4-BE49-F238E27FC236}">
                <a16:creationId xmlns:a16="http://schemas.microsoft.com/office/drawing/2014/main" id="{7A8DE9BF-4645-D120-4027-E974536C18EC}"/>
              </a:ext>
            </a:extLst>
          </p:cNvPr>
          <p:cNvCxnSpPr>
            <a:cxnSpLocks/>
          </p:cNvCxnSpPr>
          <p:nvPr/>
        </p:nvCxnSpPr>
        <p:spPr>
          <a:xfrm>
            <a:off x="3237544" y="5047317"/>
            <a:ext cx="1142769"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3" name="直線矢印コネクタ 22">
            <a:extLst>
              <a:ext uri="{FF2B5EF4-FFF2-40B4-BE49-F238E27FC236}">
                <a16:creationId xmlns:a16="http://schemas.microsoft.com/office/drawing/2014/main" id="{81BE8841-AC75-473A-0F48-6813E0A4D7BC}"/>
              </a:ext>
            </a:extLst>
          </p:cNvPr>
          <p:cNvCxnSpPr>
            <a:cxnSpLocks/>
          </p:cNvCxnSpPr>
          <p:nvPr/>
        </p:nvCxnSpPr>
        <p:spPr>
          <a:xfrm>
            <a:off x="8068996" y="5047317"/>
            <a:ext cx="1142769"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9" name="テキスト ボックス 28">
            <a:extLst>
              <a:ext uri="{FF2B5EF4-FFF2-40B4-BE49-F238E27FC236}">
                <a16:creationId xmlns:a16="http://schemas.microsoft.com/office/drawing/2014/main" id="{302BE560-9691-DA45-8C93-F1C18A9FC7F4}"/>
              </a:ext>
            </a:extLst>
          </p:cNvPr>
          <p:cNvSpPr txBox="1"/>
          <p:nvPr/>
        </p:nvSpPr>
        <p:spPr>
          <a:xfrm>
            <a:off x="2350387" y="3463505"/>
            <a:ext cx="4923955" cy="9541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kumimoji="1" lang="ja-JP" altLang="en-US" sz="2800" b="1" dirty="0"/>
              <a:t>→</a:t>
            </a:r>
            <a:r>
              <a:rPr kumimoji="1" lang="en-US" altLang="ja-JP" sz="2800" b="1" dirty="0"/>
              <a:t>end host</a:t>
            </a:r>
            <a:r>
              <a:rPr kumimoji="1" lang="ja-JP" altLang="en-US" sz="2800" b="1" dirty="0"/>
              <a:t>ベースの方式も</a:t>
            </a:r>
            <a:endParaRPr kumimoji="1" lang="en-US" altLang="ja-JP" sz="2800" b="1" dirty="0"/>
          </a:p>
          <a:p>
            <a:pPr algn="ctr"/>
            <a:r>
              <a:rPr kumimoji="1" lang="ja-JP" altLang="en-US" sz="2800" b="1" dirty="0"/>
              <a:t>バックアップとして必要</a:t>
            </a:r>
            <a:endParaRPr kumimoji="1" lang="en-US" altLang="ja-JP" sz="2800" b="1" dirty="0"/>
          </a:p>
        </p:txBody>
      </p:sp>
      <p:sp>
        <p:nvSpPr>
          <p:cNvPr id="30" name="テキスト ボックス 29">
            <a:extLst>
              <a:ext uri="{FF2B5EF4-FFF2-40B4-BE49-F238E27FC236}">
                <a16:creationId xmlns:a16="http://schemas.microsoft.com/office/drawing/2014/main" id="{FFCBC765-40E5-9C7B-CD21-B63A45E356CC}"/>
              </a:ext>
            </a:extLst>
          </p:cNvPr>
          <p:cNvSpPr txBox="1"/>
          <p:nvPr/>
        </p:nvSpPr>
        <p:spPr>
          <a:xfrm>
            <a:off x="3561905" y="4569634"/>
            <a:ext cx="494046" cy="523220"/>
          </a:xfrm>
          <a:prstGeom prst="rect">
            <a:avLst/>
          </a:prstGeom>
          <a:noFill/>
        </p:spPr>
        <p:txBody>
          <a:bodyPr wrap="none" rtlCol="0">
            <a:spAutoFit/>
          </a:bodyPr>
          <a:lstStyle/>
          <a:p>
            <a:r>
              <a:rPr kumimoji="1" lang="ja-JP" altLang="en-US" sz="2800" dirty="0">
                <a:solidFill>
                  <a:schemeClr val="accent1"/>
                </a:solidFill>
              </a:rPr>
              <a:t>☑</a:t>
            </a:r>
          </a:p>
        </p:txBody>
      </p:sp>
      <p:sp>
        <p:nvSpPr>
          <p:cNvPr id="32" name="テキスト ボックス 31">
            <a:extLst>
              <a:ext uri="{FF2B5EF4-FFF2-40B4-BE49-F238E27FC236}">
                <a16:creationId xmlns:a16="http://schemas.microsoft.com/office/drawing/2014/main" id="{FBA6D494-EEA9-2080-B84C-84741CA6AF81}"/>
              </a:ext>
            </a:extLst>
          </p:cNvPr>
          <p:cNvSpPr txBox="1"/>
          <p:nvPr/>
        </p:nvSpPr>
        <p:spPr>
          <a:xfrm>
            <a:off x="6009970" y="4569634"/>
            <a:ext cx="494046" cy="523220"/>
          </a:xfrm>
          <a:prstGeom prst="rect">
            <a:avLst/>
          </a:prstGeom>
          <a:noFill/>
        </p:spPr>
        <p:txBody>
          <a:bodyPr wrap="none" rtlCol="0">
            <a:spAutoFit/>
          </a:bodyPr>
          <a:lstStyle/>
          <a:p>
            <a:r>
              <a:rPr kumimoji="1" lang="ja-JP" altLang="en-US" sz="2800" dirty="0">
                <a:solidFill>
                  <a:schemeClr val="accent1"/>
                </a:solidFill>
              </a:rPr>
              <a:t>☑</a:t>
            </a:r>
          </a:p>
        </p:txBody>
      </p:sp>
      <p:sp>
        <p:nvSpPr>
          <p:cNvPr id="33" name="テキスト ボックス 32">
            <a:extLst>
              <a:ext uri="{FF2B5EF4-FFF2-40B4-BE49-F238E27FC236}">
                <a16:creationId xmlns:a16="http://schemas.microsoft.com/office/drawing/2014/main" id="{74B19DDA-926E-062B-9DC0-E2D8B8BD6709}"/>
              </a:ext>
            </a:extLst>
          </p:cNvPr>
          <p:cNvSpPr txBox="1"/>
          <p:nvPr/>
        </p:nvSpPr>
        <p:spPr>
          <a:xfrm>
            <a:off x="8337890" y="4390804"/>
            <a:ext cx="623889" cy="646331"/>
          </a:xfrm>
          <a:prstGeom prst="rect">
            <a:avLst/>
          </a:prstGeom>
          <a:noFill/>
        </p:spPr>
        <p:txBody>
          <a:bodyPr wrap="none" rtlCol="0">
            <a:spAutoFit/>
          </a:bodyPr>
          <a:lstStyle/>
          <a:p>
            <a:r>
              <a:rPr kumimoji="1" lang="ja-JP" altLang="en-US" sz="3600" dirty="0">
                <a:solidFill>
                  <a:schemeClr val="accent1"/>
                </a:solidFill>
              </a:rPr>
              <a:t>❓</a:t>
            </a:r>
          </a:p>
        </p:txBody>
      </p:sp>
      <p:sp>
        <p:nvSpPr>
          <p:cNvPr id="9" name="正方形/長方形 8">
            <a:extLst>
              <a:ext uri="{FF2B5EF4-FFF2-40B4-BE49-F238E27FC236}">
                <a16:creationId xmlns:a16="http://schemas.microsoft.com/office/drawing/2014/main" id="{FDEB7059-56AD-AE74-C059-EA34CA6E5545}"/>
              </a:ext>
            </a:extLst>
          </p:cNvPr>
          <p:cNvSpPr/>
          <p:nvPr/>
        </p:nvSpPr>
        <p:spPr>
          <a:xfrm>
            <a:off x="10287558" y="3026573"/>
            <a:ext cx="1102834" cy="51958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App</a:t>
            </a:r>
            <a:endParaRPr kumimoji="1" lang="ja-JP" altLang="en-US" dirty="0"/>
          </a:p>
        </p:txBody>
      </p:sp>
      <p:sp>
        <p:nvSpPr>
          <p:cNvPr id="10" name="正方形/長方形 9">
            <a:extLst>
              <a:ext uri="{FF2B5EF4-FFF2-40B4-BE49-F238E27FC236}">
                <a16:creationId xmlns:a16="http://schemas.microsoft.com/office/drawing/2014/main" id="{F80E5339-E041-F107-8855-F80CB17503AC}"/>
              </a:ext>
            </a:extLst>
          </p:cNvPr>
          <p:cNvSpPr/>
          <p:nvPr/>
        </p:nvSpPr>
        <p:spPr>
          <a:xfrm>
            <a:off x="10287558" y="3943825"/>
            <a:ext cx="1102834" cy="51958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ICN</a:t>
            </a:r>
            <a:endParaRPr kumimoji="1" lang="ja-JP" altLang="en-US" dirty="0"/>
          </a:p>
        </p:txBody>
      </p:sp>
      <p:sp>
        <p:nvSpPr>
          <p:cNvPr id="11" name="正方形/長方形 10">
            <a:extLst>
              <a:ext uri="{FF2B5EF4-FFF2-40B4-BE49-F238E27FC236}">
                <a16:creationId xmlns:a16="http://schemas.microsoft.com/office/drawing/2014/main" id="{88FD77C5-3D81-03C9-ECF2-E5A166933D37}"/>
              </a:ext>
            </a:extLst>
          </p:cNvPr>
          <p:cNvSpPr/>
          <p:nvPr/>
        </p:nvSpPr>
        <p:spPr>
          <a:xfrm>
            <a:off x="10287558" y="4861076"/>
            <a:ext cx="1102834" cy="51958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L2</a:t>
            </a:r>
            <a:endParaRPr kumimoji="1" lang="ja-JP" altLang="en-US" dirty="0"/>
          </a:p>
        </p:txBody>
      </p:sp>
      <p:sp>
        <p:nvSpPr>
          <p:cNvPr id="12" name="正方形/長方形 11">
            <a:extLst>
              <a:ext uri="{FF2B5EF4-FFF2-40B4-BE49-F238E27FC236}">
                <a16:creationId xmlns:a16="http://schemas.microsoft.com/office/drawing/2014/main" id="{A3FDE330-D13E-84D2-D353-0FCFEA308B99}"/>
              </a:ext>
            </a:extLst>
          </p:cNvPr>
          <p:cNvSpPr/>
          <p:nvPr/>
        </p:nvSpPr>
        <p:spPr>
          <a:xfrm>
            <a:off x="10287558" y="3596422"/>
            <a:ext cx="1102834" cy="29714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Socket</a:t>
            </a:r>
            <a:endParaRPr kumimoji="1" lang="ja-JP" altLang="en-US" dirty="0"/>
          </a:p>
        </p:txBody>
      </p:sp>
      <p:sp>
        <p:nvSpPr>
          <p:cNvPr id="14" name="正方形/長方形 13">
            <a:extLst>
              <a:ext uri="{FF2B5EF4-FFF2-40B4-BE49-F238E27FC236}">
                <a16:creationId xmlns:a16="http://schemas.microsoft.com/office/drawing/2014/main" id="{C58AE7BF-518E-5B49-78D1-2420DDCF81CB}"/>
              </a:ext>
            </a:extLst>
          </p:cNvPr>
          <p:cNvSpPr/>
          <p:nvPr/>
        </p:nvSpPr>
        <p:spPr>
          <a:xfrm>
            <a:off x="10287558" y="4513674"/>
            <a:ext cx="1102834" cy="29714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t>Face</a:t>
            </a:r>
            <a:endParaRPr kumimoji="1" lang="ja-JP" altLang="en-US" dirty="0"/>
          </a:p>
        </p:txBody>
      </p:sp>
      <p:sp>
        <p:nvSpPr>
          <p:cNvPr id="15" name="テキスト ボックス 14">
            <a:extLst>
              <a:ext uri="{FF2B5EF4-FFF2-40B4-BE49-F238E27FC236}">
                <a16:creationId xmlns:a16="http://schemas.microsoft.com/office/drawing/2014/main" id="{B1B89921-8D53-2677-92D6-929581F577F0}"/>
              </a:ext>
            </a:extLst>
          </p:cNvPr>
          <p:cNvSpPr txBox="1"/>
          <p:nvPr/>
        </p:nvSpPr>
        <p:spPr>
          <a:xfrm>
            <a:off x="9402212" y="3759302"/>
            <a:ext cx="547525" cy="646331"/>
          </a:xfrm>
          <a:prstGeom prst="rect">
            <a:avLst/>
          </a:prstGeom>
          <a:noFill/>
        </p:spPr>
        <p:txBody>
          <a:bodyPr wrap="square">
            <a:spAutoFit/>
          </a:bodyPr>
          <a:lstStyle/>
          <a:p>
            <a:pPr algn="ctr"/>
            <a:r>
              <a:rPr kumimoji="1" lang="ja-JP" altLang="en-US" sz="3600" u="sng" dirty="0">
                <a:solidFill>
                  <a:srgbClr val="FF0000"/>
                </a:solidFill>
              </a:rPr>
              <a:t>✖</a:t>
            </a:r>
            <a:endParaRPr kumimoji="1" lang="ja-JP" altLang="en-US" sz="3200" u="sng" dirty="0">
              <a:solidFill>
                <a:srgbClr val="FF0000"/>
              </a:solidFill>
            </a:endParaRPr>
          </a:p>
        </p:txBody>
      </p:sp>
      <p:cxnSp>
        <p:nvCxnSpPr>
          <p:cNvPr id="17" name="直線矢印コネクタ 16">
            <a:extLst>
              <a:ext uri="{FF2B5EF4-FFF2-40B4-BE49-F238E27FC236}">
                <a16:creationId xmlns:a16="http://schemas.microsoft.com/office/drawing/2014/main" id="{5CD0CD5C-2DEF-8289-8875-23C58B095485}"/>
              </a:ext>
            </a:extLst>
          </p:cNvPr>
          <p:cNvCxnSpPr>
            <a:cxnSpLocks/>
          </p:cNvCxnSpPr>
          <p:nvPr/>
        </p:nvCxnSpPr>
        <p:spPr>
          <a:xfrm>
            <a:off x="10113600" y="3573562"/>
            <a:ext cx="0" cy="1109875"/>
          </a:xfrm>
          <a:prstGeom prst="straightConnector1">
            <a:avLst/>
          </a:prstGeom>
          <a:ln w="38100">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599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641A3-83DE-B2D0-F50B-5124F93B8480}"/>
              </a:ext>
            </a:extLst>
          </p:cNvPr>
          <p:cNvSpPr>
            <a:spLocks noGrp="1"/>
          </p:cNvSpPr>
          <p:nvPr>
            <p:ph type="title"/>
          </p:nvPr>
        </p:nvSpPr>
        <p:spPr>
          <a:xfrm>
            <a:off x="838199" y="365125"/>
            <a:ext cx="11021818" cy="1325563"/>
          </a:xfrm>
        </p:spPr>
        <p:txBody>
          <a:bodyPr>
            <a:normAutofit/>
          </a:bodyPr>
          <a:lstStyle/>
          <a:p>
            <a:r>
              <a:rPr kumimoji="1" lang="en-US" altLang="ja-JP" sz="3600" b="1" u="sng" dirty="0"/>
              <a:t>End host-based</a:t>
            </a:r>
            <a:r>
              <a:rPr kumimoji="1" lang="en-US" altLang="ja-JP" sz="3600" dirty="0"/>
              <a:t> Loss detection and recovery in NDN</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DBB7DF6-59DA-4A0E-3F42-4BBA178EF43C}"/>
                  </a:ext>
                </a:extLst>
              </p:cNvPr>
              <p:cNvSpPr>
                <a:spLocks noGrp="1"/>
              </p:cNvSpPr>
              <p:nvPr>
                <p:ph idx="1"/>
              </p:nvPr>
            </p:nvSpPr>
            <p:spPr/>
            <p:txBody>
              <a:bodyPr>
                <a:normAutofit/>
              </a:bodyPr>
              <a:lstStyle/>
              <a:p>
                <a:pPr marL="0" indent="0">
                  <a:buNone/>
                </a:pPr>
                <a:r>
                  <a:rPr kumimoji="1" lang="ja-JP" altLang="en-US" dirty="0"/>
                  <a:t>現在の方式</a:t>
                </a:r>
                <a:r>
                  <a:rPr kumimoji="1" lang="en-US" altLang="ja-JP" dirty="0"/>
                  <a:t>: </a:t>
                </a:r>
                <a:r>
                  <a:rPr kumimoji="1" lang="en-US" altLang="ja-JP" b="1" u="sng" dirty="0">
                    <a:highlight>
                      <a:srgbClr val="FFFF00"/>
                    </a:highlight>
                  </a:rPr>
                  <a:t>Retransmission timeout</a:t>
                </a:r>
              </a:p>
              <a:p>
                <a:pPr lvl="1"/>
                <a:r>
                  <a:rPr kumimoji="1" lang="en-US" altLang="ja-JP" dirty="0"/>
                  <a:t>Duplicate ACKs: ACK</a:t>
                </a:r>
                <a:r>
                  <a:rPr kumimoji="1" lang="ja-JP" altLang="en-US" dirty="0"/>
                  <a:t>がないため</a:t>
                </a:r>
                <a:r>
                  <a:rPr kumimoji="1" lang="en-US" altLang="ja-JP" dirty="0"/>
                  <a:t>NDN</a:t>
                </a:r>
                <a:r>
                  <a:rPr kumimoji="1" lang="ja-JP" altLang="en-US" dirty="0"/>
                  <a:t>には適用</a:t>
                </a:r>
                <a:r>
                  <a:rPr lang="ja-JP" altLang="en-US" dirty="0"/>
                  <a:t>不可</a:t>
                </a:r>
                <a:r>
                  <a:rPr kumimoji="1" lang="en-US" altLang="ja-JP" dirty="0"/>
                  <a:t> </a:t>
                </a:r>
              </a:p>
              <a:p>
                <a:pPr lvl="1"/>
                <a:r>
                  <a:rPr lang="en-US" altLang="ja-JP" dirty="0"/>
                  <a:t>Timer value (RTO) </a:t>
                </a:r>
                <a:r>
                  <a:rPr lang="ja-JP" altLang="en-US" dirty="0"/>
                  <a:t>は</a:t>
                </a:r>
                <a:r>
                  <a:rPr lang="ja-JP" altLang="en-US" b="1" u="sng" dirty="0"/>
                  <a:t>直近の</a:t>
                </a:r>
                <a:r>
                  <a:rPr lang="en-US" altLang="ja-JP" b="1" u="sng" dirty="0"/>
                  <a:t>RTT</a:t>
                </a:r>
                <a:r>
                  <a:rPr lang="ja-JP" altLang="en-US" b="1" u="sng" dirty="0"/>
                  <a:t>から算出</a:t>
                </a:r>
                <a:endParaRPr lang="en-US" altLang="ja-JP" b="1" u="sng" dirty="0"/>
              </a:p>
              <a:p>
                <a:pPr lvl="2"/>
                <a14:m>
                  <m:oMath xmlns:m="http://schemas.openxmlformats.org/officeDocument/2006/math">
                    <m:r>
                      <a:rPr lang="en-US" altLang="ja-JP" i="1">
                        <a:latin typeface="Cambria Math" panose="02040503050406030204" pitchFamily="18" charset="0"/>
                      </a:rPr>
                      <m:t>𝑅𝑇𝑂</m:t>
                    </m:r>
                    <m:r>
                      <a:rPr lang="en-US" altLang="ja-JP" i="1">
                        <a:latin typeface="Cambria Math" panose="02040503050406030204" pitchFamily="18" charset="0"/>
                      </a:rPr>
                      <m:t>=</m:t>
                    </m:r>
                    <m:r>
                      <m:rPr>
                        <m:sty m:val="p"/>
                      </m:rPr>
                      <a:rPr lang="en-US" altLang="ja-JP">
                        <a:latin typeface="Cambria Math" panose="02040503050406030204" pitchFamily="18" charset="0"/>
                      </a:rPr>
                      <m:t>max</m:t>
                    </m:r>
                    <m:r>
                      <a:rPr lang="en-US" altLang="ja-JP" i="1">
                        <a:latin typeface="Cambria Math" panose="02040503050406030204" pitchFamily="18" charset="0"/>
                      </a:rPr>
                      <m:t>⁡(</m:t>
                    </m:r>
                    <m:r>
                      <a:rPr lang="en-US" altLang="ja-JP" i="1">
                        <a:latin typeface="Cambria Math" panose="02040503050406030204" pitchFamily="18" charset="0"/>
                      </a:rPr>
                      <m:t>𝑆𝑅𝑇𝑇</m:t>
                    </m:r>
                    <m:r>
                      <a:rPr lang="en-US" altLang="ja-JP" i="1">
                        <a:latin typeface="Cambria Math" panose="02040503050406030204" pitchFamily="18" charset="0"/>
                      </a:rPr>
                      <m:t>+4×</m:t>
                    </m:r>
                    <m:r>
                      <a:rPr lang="en-US" altLang="ja-JP" i="1">
                        <a:latin typeface="Cambria Math" panose="02040503050406030204" pitchFamily="18" charset="0"/>
                      </a:rPr>
                      <m:t>𝑅𝑇𝑇𝑉𝐴𝑅</m:t>
                    </m:r>
                    <m:r>
                      <a:rPr lang="en-US" altLang="ja-JP" i="1">
                        <a:latin typeface="Cambria Math" panose="02040503050406030204" pitchFamily="18" charset="0"/>
                      </a:rPr>
                      <m:t>, </m:t>
                    </m:r>
                    <m:r>
                      <m:rPr>
                        <m:sty m:val="p"/>
                      </m:rPr>
                      <a:rPr lang="en-US" altLang="ja-JP">
                        <a:latin typeface="Cambria Math" panose="02040503050406030204" pitchFamily="18" charset="0"/>
                      </a:rPr>
                      <m:t>minRTO</m:t>
                    </m:r>
                    <m:r>
                      <a:rPr lang="en-US" altLang="ja-JP" i="1">
                        <a:latin typeface="Cambria Math" panose="02040503050406030204" pitchFamily="18" charset="0"/>
                      </a:rPr>
                      <m:t>)</m:t>
                    </m:r>
                  </m:oMath>
                </a14:m>
                <a:endParaRPr lang="en-US" altLang="ja-JP" dirty="0"/>
              </a:p>
            </p:txBody>
          </p:sp>
        </mc:Choice>
        <mc:Fallback xmlns="">
          <p:sp>
            <p:nvSpPr>
              <p:cNvPr id="3" name="コンテンツ プレースホルダー 2">
                <a:extLst>
                  <a:ext uri="{FF2B5EF4-FFF2-40B4-BE49-F238E27FC236}">
                    <a16:creationId xmlns:a16="http://schemas.microsoft.com/office/drawing/2014/main" id="{2DBB7DF6-59DA-4A0E-3F42-4BBA178EF43C}"/>
                  </a:ext>
                </a:extLst>
              </p:cNvPr>
              <p:cNvSpPr>
                <a:spLocks noGrp="1" noRot="1" noChangeAspect="1" noMove="1" noResize="1" noEditPoints="1" noAdjustHandles="1" noChangeArrowheads="1" noChangeShapeType="1" noTextEdit="1"/>
              </p:cNvSpPr>
              <p:nvPr>
                <p:ph idx="1"/>
              </p:nvPr>
            </p:nvSpPr>
            <p:spPr>
              <a:blipFill>
                <a:blip r:embed="rId3"/>
                <a:stretch>
                  <a:fillRect l="-1217" t="-2521"/>
                </a:stretch>
              </a:blipFill>
            </p:spPr>
            <p:txBody>
              <a:bodyPr/>
              <a:lstStyle/>
              <a:p>
                <a:r>
                  <a:rPr lang="ja-JP" altLang="en-US">
                    <a:noFill/>
                  </a:rPr>
                  <a:t> </a:t>
                </a:r>
              </a:p>
            </p:txBody>
          </p:sp>
        </mc:Fallback>
      </mc:AlternateContent>
      <p:sp>
        <p:nvSpPr>
          <p:cNvPr id="5" name="スライド番号プレースホルダー 4">
            <a:extLst>
              <a:ext uri="{FF2B5EF4-FFF2-40B4-BE49-F238E27FC236}">
                <a16:creationId xmlns:a16="http://schemas.microsoft.com/office/drawing/2014/main" id="{BD7D7C01-0152-17A4-5948-67886BCC8B02}"/>
              </a:ext>
            </a:extLst>
          </p:cNvPr>
          <p:cNvSpPr>
            <a:spLocks noGrp="1"/>
          </p:cNvSpPr>
          <p:nvPr>
            <p:ph type="sldNum" sz="quarter" idx="12"/>
          </p:nvPr>
        </p:nvSpPr>
        <p:spPr/>
        <p:txBody>
          <a:bodyPr/>
          <a:lstStyle/>
          <a:p>
            <a:fld id="{E52712DE-EB3F-4029-B2D2-8EDE60F86491}" type="slidenum">
              <a:rPr kumimoji="1" lang="ja-JP" altLang="en-US" smtClean="0"/>
              <a:t>8</a:t>
            </a:fld>
            <a:endParaRPr kumimoji="1" lang="ja-JP" altLang="en-US"/>
          </a:p>
        </p:txBody>
      </p:sp>
      <p:pic>
        <p:nvPicPr>
          <p:cNvPr id="4" name="図 3">
            <a:extLst>
              <a:ext uri="{FF2B5EF4-FFF2-40B4-BE49-F238E27FC236}">
                <a16:creationId xmlns:a16="http://schemas.microsoft.com/office/drawing/2014/main" id="{6DE859C7-9CAF-62A2-3726-2E180CCE5741}"/>
              </a:ext>
            </a:extLst>
          </p:cNvPr>
          <p:cNvPicPr>
            <a:picLocks noChangeAspect="1"/>
          </p:cNvPicPr>
          <p:nvPr/>
        </p:nvPicPr>
        <p:blipFill>
          <a:blip r:embed="rId4"/>
          <a:stretch>
            <a:fillRect/>
          </a:stretch>
        </p:blipFill>
        <p:spPr>
          <a:xfrm>
            <a:off x="8635061" y="3429049"/>
            <a:ext cx="3224956" cy="3296249"/>
          </a:xfrm>
          <a:prstGeom prst="rect">
            <a:avLst/>
          </a:prstGeom>
          <a:ln>
            <a:solidFill>
              <a:schemeClr val="tx1"/>
            </a:solidFill>
          </a:ln>
        </p:spPr>
      </p:pic>
      <p:sp>
        <p:nvSpPr>
          <p:cNvPr id="6" name="テキスト ボックス 5">
            <a:extLst>
              <a:ext uri="{FF2B5EF4-FFF2-40B4-BE49-F238E27FC236}">
                <a16:creationId xmlns:a16="http://schemas.microsoft.com/office/drawing/2014/main" id="{6C5BCC76-4858-EE56-3A4A-54F49C16D1CD}"/>
              </a:ext>
            </a:extLst>
          </p:cNvPr>
          <p:cNvSpPr txBox="1"/>
          <p:nvPr/>
        </p:nvSpPr>
        <p:spPr>
          <a:xfrm>
            <a:off x="1565960" y="4360086"/>
            <a:ext cx="589561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kumimoji="1" lang="en-US" altLang="ja-JP" sz="2400" dirty="0"/>
              <a:t>“</a:t>
            </a:r>
            <a:r>
              <a:rPr kumimoji="1" lang="en-US" altLang="ja-JP" sz="2400" dirty="0" err="1"/>
              <a:t>ndncatchunks</a:t>
            </a:r>
            <a:r>
              <a:rPr kumimoji="1" lang="en-US" altLang="ja-JP" sz="2400" dirty="0"/>
              <a:t>”: PCON</a:t>
            </a:r>
            <a:r>
              <a:rPr lang="en-US" altLang="ja-JP" sz="2800" baseline="30000" dirty="0"/>
              <a:t>[3]</a:t>
            </a:r>
            <a:r>
              <a:rPr lang="ja-JP" altLang="en-US" sz="2400" dirty="0"/>
              <a:t>で</a:t>
            </a:r>
            <a:r>
              <a:rPr lang="en-US" altLang="ja-JP" sz="2400" dirty="0"/>
              <a:t>RTO</a:t>
            </a:r>
            <a:r>
              <a:rPr lang="ja-JP" altLang="en-US" sz="2400" dirty="0"/>
              <a:t>を利用</a:t>
            </a:r>
            <a:endParaRPr lang="en-US" altLang="ja-JP" sz="2400" dirty="0"/>
          </a:p>
        </p:txBody>
      </p:sp>
      <p:sp>
        <p:nvSpPr>
          <p:cNvPr id="7" name="テキスト ボックス 6">
            <a:extLst>
              <a:ext uri="{FF2B5EF4-FFF2-40B4-BE49-F238E27FC236}">
                <a16:creationId xmlns:a16="http://schemas.microsoft.com/office/drawing/2014/main" id="{A6362BD8-B0A2-1DD8-BF37-00737EB2DAB8}"/>
              </a:ext>
            </a:extLst>
          </p:cNvPr>
          <p:cNvSpPr txBox="1"/>
          <p:nvPr/>
        </p:nvSpPr>
        <p:spPr>
          <a:xfrm>
            <a:off x="1103090" y="6156023"/>
            <a:ext cx="7377566" cy="523220"/>
          </a:xfrm>
          <a:prstGeom prst="rect">
            <a:avLst/>
          </a:prstGeom>
          <a:noFill/>
        </p:spPr>
        <p:txBody>
          <a:bodyPr wrap="square">
            <a:spAutoFit/>
          </a:bodyPr>
          <a:lstStyle/>
          <a:p>
            <a:r>
              <a:rPr lang="en-US" altLang="ja-JP" sz="1400" b="0" i="0" dirty="0">
                <a:solidFill>
                  <a:srgbClr val="222222"/>
                </a:solidFill>
                <a:effectLst/>
                <a:latin typeface="Times New Roman" panose="02020603050405020304" pitchFamily="18" charset="0"/>
                <a:cs typeface="Times New Roman" panose="02020603050405020304" pitchFamily="18" charset="0"/>
              </a:rPr>
              <a:t>[3] Schneider, Klaus, et al. "A practical congestion control scheme for named data networking." </a:t>
            </a:r>
            <a:r>
              <a:rPr lang="en-US" altLang="ja-JP" sz="1400" b="0" i="1" dirty="0">
                <a:solidFill>
                  <a:srgbClr val="222222"/>
                </a:solidFill>
                <a:effectLst/>
                <a:latin typeface="Times New Roman" panose="02020603050405020304" pitchFamily="18" charset="0"/>
                <a:cs typeface="Times New Roman" panose="02020603050405020304" pitchFamily="18" charset="0"/>
              </a:rPr>
              <a:t>Proceedings of the 3rd ACM Conference on Information-Centric Networking</a:t>
            </a:r>
            <a:r>
              <a:rPr lang="en-US" altLang="ja-JP" sz="1400" b="0" i="0" dirty="0">
                <a:solidFill>
                  <a:srgbClr val="222222"/>
                </a:solidFill>
                <a:effectLst/>
                <a:latin typeface="Times New Roman" panose="02020603050405020304" pitchFamily="18" charset="0"/>
                <a:cs typeface="Times New Roman" panose="02020603050405020304" pitchFamily="18" charset="0"/>
              </a:rPr>
              <a:t>. 2016.</a:t>
            </a:r>
          </a:p>
        </p:txBody>
      </p:sp>
    </p:spTree>
    <p:extLst>
      <p:ext uri="{BB962C8B-B14F-4D97-AF65-F5344CB8AC3E}">
        <p14:creationId xmlns:p14="http://schemas.microsoft.com/office/powerpoint/2010/main" val="87239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147812-3029-9CDC-54E8-2C52ED08192E}"/>
              </a:ext>
            </a:extLst>
          </p:cNvPr>
          <p:cNvSpPr>
            <a:spLocks noGrp="1"/>
          </p:cNvSpPr>
          <p:nvPr>
            <p:ph type="title"/>
          </p:nvPr>
        </p:nvSpPr>
        <p:spPr/>
        <p:txBody>
          <a:bodyPr>
            <a:normAutofit/>
          </a:bodyPr>
          <a:lstStyle/>
          <a:p>
            <a:r>
              <a:rPr kumimoji="1" lang="ja-JP" altLang="en-US" sz="4000" b="1" dirty="0"/>
              <a:t>課題</a:t>
            </a:r>
            <a:r>
              <a:rPr kumimoji="1" lang="en-US" altLang="ja-JP" sz="4000" b="1" dirty="0"/>
              <a:t>: Spurious timeout</a:t>
            </a:r>
            <a:endParaRPr kumimoji="1" lang="ja-JP" altLang="en-US" sz="4000" b="1" dirty="0"/>
          </a:p>
        </p:txBody>
      </p:sp>
      <p:sp>
        <p:nvSpPr>
          <p:cNvPr id="3" name="コンテンツ プレースホルダー 2">
            <a:extLst>
              <a:ext uri="{FF2B5EF4-FFF2-40B4-BE49-F238E27FC236}">
                <a16:creationId xmlns:a16="http://schemas.microsoft.com/office/drawing/2014/main" id="{A3497B49-54DF-EE58-FC78-8C6D605E2627}"/>
              </a:ext>
            </a:extLst>
          </p:cNvPr>
          <p:cNvSpPr>
            <a:spLocks noGrp="1"/>
          </p:cNvSpPr>
          <p:nvPr>
            <p:ph idx="1"/>
          </p:nvPr>
        </p:nvSpPr>
        <p:spPr>
          <a:xfrm>
            <a:off x="838199" y="1825625"/>
            <a:ext cx="10669859" cy="4351338"/>
          </a:xfrm>
        </p:spPr>
        <p:txBody>
          <a:bodyPr>
            <a:normAutofit/>
          </a:bodyPr>
          <a:lstStyle/>
          <a:p>
            <a:pPr marL="0" indent="0">
              <a:buNone/>
            </a:pPr>
            <a:r>
              <a:rPr lang="en-US" altLang="ja-JP" b="1" u="sng" dirty="0"/>
              <a:t>Spurious timeout (STO)</a:t>
            </a:r>
            <a:endParaRPr lang="en-US" altLang="ja-JP" b="1" dirty="0"/>
          </a:p>
          <a:p>
            <a:pPr lvl="1"/>
            <a:r>
              <a:rPr lang="en-US" altLang="ja-JP" dirty="0"/>
              <a:t>TCP</a:t>
            </a:r>
            <a:r>
              <a:rPr lang="ja-JP" altLang="en-US" dirty="0"/>
              <a:t>の既知の課題</a:t>
            </a:r>
            <a:r>
              <a:rPr lang="en-US" altLang="ja-JP" dirty="0"/>
              <a:t>:</a:t>
            </a:r>
            <a:r>
              <a:rPr lang="ja-JP" altLang="en-US" dirty="0"/>
              <a:t> </a:t>
            </a:r>
            <a:r>
              <a:rPr lang="en-US" altLang="ja-JP" dirty="0"/>
              <a:t>Timer-based</a:t>
            </a:r>
            <a:r>
              <a:rPr lang="ja-JP" altLang="en-US" dirty="0"/>
              <a:t>の方式における</a:t>
            </a:r>
            <a:r>
              <a:rPr lang="ja-JP" altLang="en-US" b="1" u="sng" dirty="0"/>
              <a:t>ロスの誤検知</a:t>
            </a:r>
            <a:endParaRPr lang="en-US" altLang="ja-JP" dirty="0"/>
          </a:p>
          <a:p>
            <a:pPr lvl="1"/>
            <a:r>
              <a:rPr lang="en-US" altLang="ja-JP" dirty="0"/>
              <a:t>Timer-based: </a:t>
            </a:r>
            <a:r>
              <a:rPr lang="ja-JP" altLang="en-US" dirty="0"/>
              <a:t>パケットの</a:t>
            </a:r>
            <a:r>
              <a:rPr lang="en-US" altLang="ja-JP" dirty="0"/>
              <a:t>RTT</a:t>
            </a:r>
            <a:r>
              <a:rPr lang="ja-JP" altLang="en-US" dirty="0"/>
              <a:t>が</a:t>
            </a:r>
            <a:r>
              <a:rPr lang="en-US" altLang="ja-JP" dirty="0"/>
              <a:t>RTO</a:t>
            </a:r>
            <a:r>
              <a:rPr lang="ja-JP" altLang="en-US" dirty="0"/>
              <a:t>を超過する </a:t>
            </a:r>
            <a:r>
              <a:rPr lang="en-US" altLang="ja-JP" dirty="0"/>
              <a:t>= </a:t>
            </a:r>
            <a:r>
              <a:rPr lang="ja-JP" altLang="en-US" dirty="0"/>
              <a:t>ロス</a:t>
            </a:r>
            <a:endParaRPr lang="en-US" altLang="ja-JP" dirty="0"/>
          </a:p>
          <a:p>
            <a:pPr lvl="1"/>
            <a:r>
              <a:rPr lang="ja-JP" altLang="en-US" dirty="0"/>
              <a:t>パケットは遅延し得る</a:t>
            </a:r>
            <a:r>
              <a:rPr lang="en-US" altLang="ja-JP" dirty="0"/>
              <a:t>: </a:t>
            </a:r>
            <a:r>
              <a:rPr lang="ja-JP" altLang="en-US" dirty="0"/>
              <a:t>無線再送</a:t>
            </a:r>
            <a:r>
              <a:rPr lang="en-US" altLang="ja-JP" dirty="0"/>
              <a:t>, </a:t>
            </a:r>
            <a:r>
              <a:rPr lang="ja-JP" altLang="en-US" dirty="0"/>
              <a:t>キューイング遅延</a:t>
            </a:r>
            <a:r>
              <a:rPr lang="en-US" altLang="ja-JP" dirty="0"/>
              <a:t>, etc. </a:t>
            </a:r>
          </a:p>
          <a:p>
            <a:pPr lvl="1"/>
            <a:r>
              <a:rPr lang="ja-JP" altLang="en-US" dirty="0"/>
              <a:t>→誤検知によりスループット悪化</a:t>
            </a:r>
            <a:endParaRPr lang="en-US" altLang="ja-JP" dirty="0"/>
          </a:p>
          <a:p>
            <a:pPr marL="0" indent="0">
              <a:buNone/>
            </a:pPr>
            <a:r>
              <a:rPr lang="en-US" altLang="ja-JP" dirty="0">
                <a:solidFill>
                  <a:srgbClr val="FF0000"/>
                </a:solidFill>
                <a:highlight>
                  <a:srgbClr val="FFFF00"/>
                </a:highlight>
              </a:rPr>
              <a:t>NDN</a:t>
            </a:r>
            <a:r>
              <a:rPr lang="ja-JP" altLang="en-US" dirty="0">
                <a:solidFill>
                  <a:srgbClr val="FF0000"/>
                </a:solidFill>
                <a:highlight>
                  <a:srgbClr val="FFFF00"/>
                </a:highlight>
              </a:rPr>
              <a:t>と</a:t>
            </a:r>
            <a:r>
              <a:rPr lang="en-US" altLang="ja-JP" dirty="0">
                <a:solidFill>
                  <a:srgbClr val="FF0000"/>
                </a:solidFill>
                <a:highlight>
                  <a:srgbClr val="FFFF00"/>
                </a:highlight>
              </a:rPr>
              <a:t>Timer-based</a:t>
            </a:r>
            <a:r>
              <a:rPr lang="ja-JP" altLang="en-US" dirty="0">
                <a:solidFill>
                  <a:srgbClr val="FF0000"/>
                </a:solidFill>
                <a:highlight>
                  <a:srgbClr val="FFFF00"/>
                </a:highlight>
              </a:rPr>
              <a:t>の組み合わせは</a:t>
            </a:r>
            <a:r>
              <a:rPr lang="en-US" altLang="ja-JP" dirty="0">
                <a:solidFill>
                  <a:srgbClr val="FF0000"/>
                </a:solidFill>
                <a:highlight>
                  <a:srgbClr val="FFFF00"/>
                </a:highlight>
              </a:rPr>
              <a:t>STO</a:t>
            </a:r>
            <a:r>
              <a:rPr lang="ja-JP" altLang="en-US" dirty="0">
                <a:solidFill>
                  <a:srgbClr val="FF0000"/>
                </a:solidFill>
                <a:highlight>
                  <a:srgbClr val="FFFF00"/>
                </a:highlight>
              </a:rPr>
              <a:t>をより招きかねない</a:t>
            </a:r>
            <a:r>
              <a:rPr lang="en-US" altLang="ja-JP" dirty="0">
                <a:solidFill>
                  <a:srgbClr val="FF0000"/>
                </a:solidFill>
                <a:highlight>
                  <a:srgbClr val="FFFF00"/>
                </a:highlight>
              </a:rPr>
              <a:t>!!</a:t>
            </a:r>
            <a:endParaRPr lang="en-US" altLang="ja-JP" i="1" dirty="0">
              <a:solidFill>
                <a:srgbClr val="FF0000"/>
              </a:solidFill>
              <a:highlight>
                <a:srgbClr val="FFFF00"/>
              </a:highlight>
              <a:latin typeface="Cambria Math" panose="02040503050406030204" pitchFamily="18" charset="0"/>
            </a:endParaRPr>
          </a:p>
          <a:p>
            <a:pPr lvl="1"/>
            <a:r>
              <a:rPr kumimoji="1" lang="en-US" altLang="ja-JP" dirty="0"/>
              <a:t>NDN</a:t>
            </a:r>
            <a:r>
              <a:rPr kumimoji="1" lang="ja-JP" altLang="en-US" dirty="0"/>
              <a:t>の通信モデルでは</a:t>
            </a:r>
            <a:r>
              <a:rPr kumimoji="1" lang="en-US" altLang="ja-JP" dirty="0"/>
              <a:t>RTT</a:t>
            </a:r>
            <a:r>
              <a:rPr kumimoji="1" lang="ja-JP" altLang="en-US" dirty="0"/>
              <a:t>が一定という前提を置きにくい</a:t>
            </a:r>
            <a:endParaRPr lang="en-US" altLang="ja-JP" dirty="0"/>
          </a:p>
          <a:p>
            <a:pPr lvl="1"/>
            <a:r>
              <a:rPr lang="ja-JP" altLang="en-US" dirty="0"/>
              <a:t>マルチパス</a:t>
            </a:r>
            <a:r>
              <a:rPr lang="en-US" altLang="ja-JP" dirty="0"/>
              <a:t>/</a:t>
            </a:r>
            <a:r>
              <a:rPr lang="ja-JP" altLang="en-US" dirty="0"/>
              <a:t>マルチプロデューサー</a:t>
            </a:r>
            <a:endParaRPr lang="en-US" altLang="ja-JP" dirty="0"/>
          </a:p>
        </p:txBody>
      </p:sp>
      <p:sp>
        <p:nvSpPr>
          <p:cNvPr id="4" name="スライド番号プレースホルダー 3">
            <a:extLst>
              <a:ext uri="{FF2B5EF4-FFF2-40B4-BE49-F238E27FC236}">
                <a16:creationId xmlns:a16="http://schemas.microsoft.com/office/drawing/2014/main" id="{1D61224B-4BC5-1F68-770A-282BE0DC2B4D}"/>
              </a:ext>
            </a:extLst>
          </p:cNvPr>
          <p:cNvSpPr>
            <a:spLocks noGrp="1"/>
          </p:cNvSpPr>
          <p:nvPr>
            <p:ph type="sldNum" sz="quarter" idx="12"/>
          </p:nvPr>
        </p:nvSpPr>
        <p:spPr/>
        <p:txBody>
          <a:bodyPr/>
          <a:lstStyle/>
          <a:p>
            <a:fld id="{E52712DE-EB3F-4029-B2D2-8EDE60F86491}" type="slidenum">
              <a:rPr kumimoji="1" lang="ja-JP" altLang="en-US" smtClean="0"/>
              <a:t>9</a:t>
            </a:fld>
            <a:endParaRPr kumimoji="1" lang="ja-JP" altLang="en-US" dirty="0"/>
          </a:p>
        </p:txBody>
      </p:sp>
      <p:grpSp>
        <p:nvGrpSpPr>
          <p:cNvPr id="17" name="グループ化 16">
            <a:extLst>
              <a:ext uri="{FF2B5EF4-FFF2-40B4-BE49-F238E27FC236}">
                <a16:creationId xmlns:a16="http://schemas.microsoft.com/office/drawing/2014/main" id="{D46EFFC0-E464-BD2A-1F19-CBC95E7833F8}"/>
              </a:ext>
            </a:extLst>
          </p:cNvPr>
          <p:cNvGrpSpPr/>
          <p:nvPr/>
        </p:nvGrpSpPr>
        <p:grpSpPr>
          <a:xfrm>
            <a:off x="3482564" y="5553626"/>
            <a:ext cx="4401359" cy="655933"/>
            <a:chOff x="4839250" y="1109674"/>
            <a:chExt cx="7797275" cy="1162026"/>
          </a:xfrm>
        </p:grpSpPr>
        <p:pic>
          <p:nvPicPr>
            <p:cNvPr id="6" name="図 5">
              <a:extLst>
                <a:ext uri="{FF2B5EF4-FFF2-40B4-BE49-F238E27FC236}">
                  <a16:creationId xmlns:a16="http://schemas.microsoft.com/office/drawing/2014/main" id="{555184BC-91E5-31FB-3F95-509F063CC43B}"/>
                </a:ext>
              </a:extLst>
            </p:cNvPr>
            <p:cNvPicPr>
              <a:picLocks noChangeAspect="1"/>
            </p:cNvPicPr>
            <p:nvPr/>
          </p:nvPicPr>
          <p:blipFill>
            <a:blip r:embed="rId4"/>
            <a:stretch>
              <a:fillRect/>
            </a:stretch>
          </p:blipFill>
          <p:spPr>
            <a:xfrm>
              <a:off x="8249369" y="1304841"/>
              <a:ext cx="806768" cy="771692"/>
            </a:xfrm>
            <a:prstGeom prst="rect">
              <a:avLst/>
            </a:prstGeom>
          </p:spPr>
        </p:pic>
        <p:pic>
          <p:nvPicPr>
            <p:cNvPr id="7" name="図 6">
              <a:extLst>
                <a:ext uri="{FF2B5EF4-FFF2-40B4-BE49-F238E27FC236}">
                  <a16:creationId xmlns:a16="http://schemas.microsoft.com/office/drawing/2014/main" id="{A3DFC12E-8047-4704-1257-0DC1ED1EF44E}"/>
                </a:ext>
              </a:extLst>
            </p:cNvPr>
            <p:cNvPicPr>
              <a:picLocks noChangeAspect="1"/>
            </p:cNvPicPr>
            <p:nvPr/>
          </p:nvPicPr>
          <p:blipFill>
            <a:blip r:embed="rId5"/>
            <a:stretch>
              <a:fillRect/>
            </a:stretch>
          </p:blipFill>
          <p:spPr>
            <a:xfrm>
              <a:off x="4839250" y="1109674"/>
              <a:ext cx="718781" cy="1162026"/>
            </a:xfrm>
            <a:prstGeom prst="rect">
              <a:avLst/>
            </a:prstGeom>
          </p:spPr>
        </p:pic>
        <p:pic>
          <p:nvPicPr>
            <p:cNvPr id="8" name="図 7">
              <a:extLst>
                <a:ext uri="{FF2B5EF4-FFF2-40B4-BE49-F238E27FC236}">
                  <a16:creationId xmlns:a16="http://schemas.microsoft.com/office/drawing/2014/main" id="{330E1078-8062-D4F1-08CB-8D1F1945547C}"/>
                </a:ext>
              </a:extLst>
            </p:cNvPr>
            <p:cNvPicPr>
              <a:picLocks noChangeAspect="1"/>
            </p:cNvPicPr>
            <p:nvPr/>
          </p:nvPicPr>
          <p:blipFill>
            <a:blip r:embed="rId6"/>
            <a:stretch>
              <a:fillRect/>
            </a:stretch>
          </p:blipFill>
          <p:spPr>
            <a:xfrm>
              <a:off x="11747474" y="1178248"/>
              <a:ext cx="889051" cy="1024879"/>
            </a:xfrm>
            <a:prstGeom prst="rect">
              <a:avLst/>
            </a:prstGeom>
          </p:spPr>
        </p:pic>
        <p:cxnSp>
          <p:nvCxnSpPr>
            <p:cNvPr id="9" name="直線コネクタ 8">
              <a:extLst>
                <a:ext uri="{FF2B5EF4-FFF2-40B4-BE49-F238E27FC236}">
                  <a16:creationId xmlns:a16="http://schemas.microsoft.com/office/drawing/2014/main" id="{48ADBC83-D27F-A6EC-4237-A30DB27DCD6A}"/>
                </a:ext>
              </a:extLst>
            </p:cNvPr>
            <p:cNvCxnSpPr>
              <a:cxnSpLocks/>
              <a:stCxn id="7" idx="3"/>
              <a:endCxn id="6" idx="1"/>
            </p:cNvCxnSpPr>
            <p:nvPr/>
          </p:nvCxnSpPr>
          <p:spPr>
            <a:xfrm>
              <a:off x="5558031" y="1690687"/>
              <a:ext cx="2691338" cy="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BE68F77A-A9A7-3F37-2963-A61F5B80E127}"/>
                </a:ext>
              </a:extLst>
            </p:cNvPr>
            <p:cNvCxnSpPr>
              <a:cxnSpLocks/>
              <a:stCxn id="6" idx="3"/>
              <a:endCxn id="8" idx="1"/>
            </p:cNvCxnSpPr>
            <p:nvPr/>
          </p:nvCxnSpPr>
          <p:spPr>
            <a:xfrm>
              <a:off x="9056137" y="1690687"/>
              <a:ext cx="2691337" cy="1"/>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grpSp>
      <p:cxnSp>
        <p:nvCxnSpPr>
          <p:cNvPr id="19" name="直線矢印コネクタ 18">
            <a:extLst>
              <a:ext uri="{FF2B5EF4-FFF2-40B4-BE49-F238E27FC236}">
                <a16:creationId xmlns:a16="http://schemas.microsoft.com/office/drawing/2014/main" id="{58A136BF-A3FA-F6FC-EBDB-300925DC1E97}"/>
              </a:ext>
            </a:extLst>
          </p:cNvPr>
          <p:cNvCxnSpPr>
            <a:cxnSpLocks/>
          </p:cNvCxnSpPr>
          <p:nvPr/>
        </p:nvCxnSpPr>
        <p:spPr>
          <a:xfrm>
            <a:off x="3888297" y="5719668"/>
            <a:ext cx="1519191"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29A90932-129B-95E9-D900-794ABAAE03BC}"/>
              </a:ext>
            </a:extLst>
          </p:cNvPr>
          <p:cNvCxnSpPr>
            <a:cxnSpLocks/>
          </p:cNvCxnSpPr>
          <p:nvPr/>
        </p:nvCxnSpPr>
        <p:spPr>
          <a:xfrm>
            <a:off x="3888297" y="5538693"/>
            <a:ext cx="349378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133BB4B3-BE41-8245-9CA8-B2FF4EE1B44C}"/>
                  </a:ext>
                </a:extLst>
              </p:cNvPr>
              <p:cNvSpPr txBox="1"/>
              <p:nvPr/>
            </p:nvSpPr>
            <p:spPr>
              <a:xfrm>
                <a:off x="4399324" y="5527935"/>
                <a:ext cx="6068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𝑡</m:t>
                          </m:r>
                        </m:e>
                        <m:sub>
                          <m:r>
                            <a:rPr kumimoji="1" lang="en-US" altLang="ja-JP" sz="1800" b="0" i="1" smtClean="0">
                              <a:latin typeface="Cambria Math" panose="02040503050406030204" pitchFamily="18" charset="0"/>
                            </a:rPr>
                            <m:t>1</m:t>
                          </m:r>
                        </m:sub>
                      </m:sSub>
                    </m:oMath>
                  </m:oMathPara>
                </a14:m>
                <a:endParaRPr kumimoji="1" lang="ja-JP" altLang="en-US" sz="1800" dirty="0"/>
              </a:p>
            </p:txBody>
          </p:sp>
        </mc:Choice>
        <mc:Fallback xmlns="">
          <p:sp>
            <p:nvSpPr>
              <p:cNvPr id="24" name="テキスト ボックス 23">
                <a:extLst>
                  <a:ext uri="{FF2B5EF4-FFF2-40B4-BE49-F238E27FC236}">
                    <a16:creationId xmlns:a16="http://schemas.microsoft.com/office/drawing/2014/main" id="{133BB4B3-BE41-8245-9CA8-B2FF4EE1B44C}"/>
                  </a:ext>
                </a:extLst>
              </p:cNvPr>
              <p:cNvSpPr txBox="1">
                <a:spLocks noRot="1" noChangeAspect="1" noMove="1" noResize="1" noEditPoints="1" noAdjustHandles="1" noChangeArrowheads="1" noChangeShapeType="1" noTextEdit="1"/>
              </p:cNvSpPr>
              <p:nvPr/>
            </p:nvSpPr>
            <p:spPr>
              <a:xfrm>
                <a:off x="4399324" y="5527935"/>
                <a:ext cx="606862" cy="369332"/>
              </a:xfrm>
              <a:prstGeom prst="rect">
                <a:avLst/>
              </a:prstGeom>
              <a:blipFill>
                <a:blip r:embed="rId7"/>
                <a:stretch>
                  <a:fillRect b="-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30C0450D-7DFF-BB9F-7559-38DBD9B746BB}"/>
                  </a:ext>
                </a:extLst>
              </p:cNvPr>
              <p:cNvSpPr txBox="1"/>
              <p:nvPr/>
            </p:nvSpPr>
            <p:spPr>
              <a:xfrm>
                <a:off x="6131099" y="5361094"/>
                <a:ext cx="6068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𝑡</m:t>
                          </m:r>
                        </m:e>
                        <m:sub>
                          <m:r>
                            <a:rPr kumimoji="1" lang="en-US" altLang="ja-JP" sz="1800" b="0" i="1" smtClean="0">
                              <a:latin typeface="Cambria Math" panose="02040503050406030204" pitchFamily="18" charset="0"/>
                            </a:rPr>
                            <m:t>2</m:t>
                          </m:r>
                        </m:sub>
                      </m:sSub>
                    </m:oMath>
                  </m:oMathPara>
                </a14:m>
                <a:endParaRPr kumimoji="1" lang="ja-JP" altLang="en-US" sz="1800" dirty="0"/>
              </a:p>
            </p:txBody>
          </p:sp>
        </mc:Choice>
        <mc:Fallback xmlns="">
          <p:sp>
            <p:nvSpPr>
              <p:cNvPr id="25" name="テキスト ボックス 24">
                <a:extLst>
                  <a:ext uri="{FF2B5EF4-FFF2-40B4-BE49-F238E27FC236}">
                    <a16:creationId xmlns:a16="http://schemas.microsoft.com/office/drawing/2014/main" id="{30C0450D-7DFF-BB9F-7559-38DBD9B746BB}"/>
                  </a:ext>
                </a:extLst>
              </p:cNvPr>
              <p:cNvSpPr txBox="1">
                <a:spLocks noRot="1" noChangeAspect="1" noMove="1" noResize="1" noEditPoints="1" noAdjustHandles="1" noChangeArrowheads="1" noChangeShapeType="1" noTextEdit="1"/>
              </p:cNvSpPr>
              <p:nvPr/>
            </p:nvSpPr>
            <p:spPr>
              <a:xfrm>
                <a:off x="6131099" y="5361094"/>
                <a:ext cx="606862" cy="369332"/>
              </a:xfrm>
              <a:prstGeom prst="rect">
                <a:avLst/>
              </a:prstGeom>
              <a:blipFill>
                <a:blip r:embed="rId8"/>
                <a:stretch>
                  <a:fillRect b="-1639"/>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B6B72B82-D814-1543-5F4C-96E8336A4567}"/>
              </a:ext>
            </a:extLst>
          </p:cNvPr>
          <p:cNvSpPr txBox="1"/>
          <p:nvPr/>
        </p:nvSpPr>
        <p:spPr>
          <a:xfrm>
            <a:off x="9209148" y="1919850"/>
            <a:ext cx="2144652" cy="369332"/>
          </a:xfrm>
          <a:prstGeom prst="rect">
            <a:avLst/>
          </a:prstGeom>
          <a:noFill/>
        </p:spPr>
        <p:txBody>
          <a:bodyPr wrap="square">
            <a:spAutoFit/>
          </a:bodyPr>
          <a:lstStyle/>
          <a:p>
            <a:r>
              <a:rPr lang="en-US" altLang="ja-JP" dirty="0"/>
              <a:t>(E.g., RFC5682)</a:t>
            </a:r>
            <a:endParaRPr lang="ja-JP" altLang="en-US" dirty="0"/>
          </a:p>
        </p:txBody>
      </p:sp>
    </p:spTree>
    <p:custDataLst>
      <p:tags r:id="rId1"/>
    </p:custDataLst>
    <p:extLst>
      <p:ext uri="{BB962C8B-B14F-4D97-AF65-F5344CB8AC3E}">
        <p14:creationId xmlns:p14="http://schemas.microsoft.com/office/powerpoint/2010/main" val="1853779798"/>
      </p:ext>
    </p:extLst>
  </p:cSld>
  <p:clrMapOvr>
    <a:masterClrMapping/>
  </p:clrMapOvr>
  <mc:AlternateContent xmlns:mc="http://schemas.openxmlformats.org/markup-compatibility/2006" xmlns:p14="http://schemas.microsoft.com/office/powerpoint/2010/main">
    <mc:Choice Requires="p14">
      <p:transition spd="slow" p14:dur="2000" advTm="98453"/>
    </mc:Choice>
    <mc:Fallback xmlns="">
      <p:transition spd="slow" advTm="984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0.3|16"/>
</p:tagLst>
</file>

<file path=ppt/tags/tag2.xml><?xml version="1.0" encoding="utf-8"?>
<p:tagLst xmlns:a="http://schemas.openxmlformats.org/drawingml/2006/main" xmlns:r="http://schemas.openxmlformats.org/officeDocument/2006/relationships" xmlns:p="http://schemas.openxmlformats.org/presentationml/2006/main">
  <p:tag name="TIMING" val="|17.9|10.7|7.8|3.2|6.1|5.2"/>
</p:tagLst>
</file>

<file path=ppt/tags/tag3.xml><?xml version="1.0" encoding="utf-8"?>
<p:tagLst xmlns:a="http://schemas.openxmlformats.org/drawingml/2006/main" xmlns:r="http://schemas.openxmlformats.org/officeDocument/2006/relationships" xmlns:p="http://schemas.openxmlformats.org/presentationml/2006/main">
  <p:tag name="TIMING" val="|13.3|20.5"/>
</p:tagLst>
</file>

<file path=ppt/tags/tag4.xml><?xml version="1.0" encoding="utf-8"?>
<p:tagLst xmlns:a="http://schemas.openxmlformats.org/drawingml/2006/main" xmlns:r="http://schemas.openxmlformats.org/officeDocument/2006/relationships" xmlns:p="http://schemas.openxmlformats.org/presentationml/2006/main">
  <p:tag name="TIMING" val="|23.8|10.5"/>
</p:tagLst>
</file>

<file path=ppt/tags/tag5.xml><?xml version="1.0" encoding="utf-8"?>
<p:tagLst xmlns:a="http://schemas.openxmlformats.org/drawingml/2006/main" xmlns:r="http://schemas.openxmlformats.org/officeDocument/2006/relationships" xmlns:p="http://schemas.openxmlformats.org/presentationml/2006/main">
  <p:tag name="TIMING" val="|16.2|7.3|6.3|11.2|1.8"/>
</p:tagLst>
</file>

<file path=ppt/tags/tag6.xml><?xml version="1.0" encoding="utf-8"?>
<p:tagLst xmlns:a="http://schemas.openxmlformats.org/drawingml/2006/main" xmlns:r="http://schemas.openxmlformats.org/officeDocument/2006/relationships" xmlns:p="http://schemas.openxmlformats.org/presentationml/2006/main">
  <p:tag name="TIMING" val="|4.2|6.9|9.6|16.9"/>
</p:tagLst>
</file>

<file path=ppt/tags/tag7.xml><?xml version="1.0" encoding="utf-8"?>
<p:tagLst xmlns:a="http://schemas.openxmlformats.org/drawingml/2006/main" xmlns:r="http://schemas.openxmlformats.org/officeDocument/2006/relationships" xmlns:p="http://schemas.openxmlformats.org/presentationml/2006/main">
  <p:tag name="TIMING" val="|6|6.9|11.4|10.9"/>
</p:tagLst>
</file>

<file path=ppt/tags/tag8.xml><?xml version="1.0" encoding="utf-8"?>
<p:tagLst xmlns:a="http://schemas.openxmlformats.org/drawingml/2006/main" xmlns:r="http://schemas.openxmlformats.org/officeDocument/2006/relationships" xmlns:p="http://schemas.openxmlformats.org/presentationml/2006/main">
  <p:tag name="TIMING" val="|7.4|6.1|12.7"/>
</p:tagLst>
</file>

<file path=ppt/tags/tag9.xml><?xml version="1.0" encoding="utf-8"?>
<p:tagLst xmlns:a="http://schemas.openxmlformats.org/drawingml/2006/main" xmlns:r="http://schemas.openxmlformats.org/officeDocument/2006/relationships" xmlns:p="http://schemas.openxmlformats.org/presentationml/2006/main">
  <p:tag name="TIMING" val="|4.8|10.6|8"/>
</p:tagLst>
</file>

<file path=ppt/theme/theme1.xml><?xml version="1.0" encoding="utf-8"?>
<a:theme xmlns:a="http://schemas.openxmlformats.org/drawingml/2006/main" name="KDDIR_normal_fo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fault-based">
      <a:majorFont>
        <a:latin typeface="Segoe UI"/>
        <a:ea typeface="源ノ角ゴシック JP"/>
        <a:cs typeface=""/>
      </a:majorFont>
      <a:minorFont>
        <a:latin typeface="Segoe UI"/>
        <a:ea typeface="源ノ角ゴシック J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DIR_normal_font" id="{3ABA2927-BFAD-4212-B283-31E7F446441B}" vid="{F7168A6D-982A-4475-BBD6-175A22BB0F1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KDDIR_normal_font</Template>
  <TotalTime>6963</TotalTime>
  <Words>1599</Words>
  <Application>Microsoft Office PowerPoint</Application>
  <PresentationFormat>ワイド画面</PresentationFormat>
  <Paragraphs>276</Paragraphs>
  <Slides>24</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源ノ角ゴシック JP</vt:lpstr>
      <vt:lpstr>游ゴシック</vt:lpstr>
      <vt:lpstr>Arial</vt:lpstr>
      <vt:lpstr>Cambria</vt:lpstr>
      <vt:lpstr>Cambria Math</vt:lpstr>
      <vt:lpstr>Consolas</vt:lpstr>
      <vt:lpstr>Segoe UI</vt:lpstr>
      <vt:lpstr>Times New Roman</vt:lpstr>
      <vt:lpstr>KDDIR_normal_font</vt:lpstr>
      <vt:lpstr>Probe Interestを用いた NDNにおけるロス検知手法の検討</vt:lpstr>
      <vt:lpstr>Agenda</vt:lpstr>
      <vt:lpstr>Loss Detection and Recovery in ICN</vt:lpstr>
      <vt:lpstr>In-Network Loss Detection and Recovery in ICN</vt:lpstr>
      <vt:lpstr>In-Network Loss Detection and Recovery in ICN</vt:lpstr>
      <vt:lpstr>過去のデモにおける失敗</vt:lpstr>
      <vt:lpstr>In-Network Loss Detection and Recovery in ICN</vt:lpstr>
      <vt:lpstr>End host-based Loss detection and recovery in NDN</vt:lpstr>
      <vt:lpstr>課題: Spurious timeout</vt:lpstr>
      <vt:lpstr>In-network cacheによるSTOの発生</vt:lpstr>
      <vt:lpstr>既存のSTO対策</vt:lpstr>
      <vt:lpstr>NDNにおけるSTO対策</vt:lpstr>
      <vt:lpstr>提案方式: NDN-PTO</vt:lpstr>
      <vt:lpstr>NDN-PTO: 詳細設計</vt:lpstr>
      <vt:lpstr>NDN-PTO: 詳細設計</vt:lpstr>
      <vt:lpstr>評価</vt:lpstr>
      <vt:lpstr>シナリオ1: Producerの切替</vt:lpstr>
      <vt:lpstr>シナリオ1: Goodput</vt:lpstr>
      <vt:lpstr>シナリオ1: Overhead and Delay</vt:lpstr>
      <vt:lpstr>シナリオ2: Global content distribution</vt:lpstr>
      <vt:lpstr>シナリオ2: Goodput</vt:lpstr>
      <vt:lpstr>シナリオ2: Overhead and delay</vt:lpstr>
      <vt:lpstr>Conclusion</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Loss Detection in NDN: Detecting Spurious Timeout using Probe Interest</dc:title>
  <dc:creator>Kazuaki Ueda</dc:creator>
  <cp:lastModifiedBy>Kazuaki Ueda</cp:lastModifiedBy>
  <cp:revision>1</cp:revision>
  <dcterms:created xsi:type="dcterms:W3CDTF">2022-10-20T11:07:56Z</dcterms:created>
  <dcterms:modified xsi:type="dcterms:W3CDTF">2023-05-09T08:14:07Z</dcterms:modified>
</cp:coreProperties>
</file>