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1"/>
  </p:sldMasterIdLst>
  <p:notesMasterIdLst>
    <p:notesMasterId r:id="rId35"/>
  </p:notesMasterIdLst>
  <p:handoutMasterIdLst>
    <p:handoutMasterId r:id="rId36"/>
  </p:handoutMasterIdLst>
  <p:sldIdLst>
    <p:sldId id="263" r:id="rId2"/>
    <p:sldId id="278" r:id="rId3"/>
    <p:sldId id="306" r:id="rId4"/>
    <p:sldId id="279" r:id="rId5"/>
    <p:sldId id="264" r:id="rId6"/>
    <p:sldId id="265" r:id="rId7"/>
    <p:sldId id="286" r:id="rId8"/>
    <p:sldId id="290" r:id="rId9"/>
    <p:sldId id="285" r:id="rId10"/>
    <p:sldId id="280" r:id="rId11"/>
    <p:sldId id="288" r:id="rId12"/>
    <p:sldId id="289" r:id="rId13"/>
    <p:sldId id="287" r:id="rId14"/>
    <p:sldId id="291" r:id="rId15"/>
    <p:sldId id="281" r:id="rId16"/>
    <p:sldId id="266" r:id="rId17"/>
    <p:sldId id="268" r:id="rId18"/>
    <p:sldId id="283" r:id="rId19"/>
    <p:sldId id="270" r:id="rId20"/>
    <p:sldId id="271" r:id="rId21"/>
    <p:sldId id="273" r:id="rId22"/>
    <p:sldId id="274" r:id="rId23"/>
    <p:sldId id="275" r:id="rId24"/>
    <p:sldId id="276" r:id="rId25"/>
    <p:sldId id="277" r:id="rId26"/>
    <p:sldId id="307" r:id="rId27"/>
    <p:sldId id="308" r:id="rId28"/>
    <p:sldId id="305" r:id="rId29"/>
    <p:sldId id="292" r:id="rId30"/>
    <p:sldId id="299" r:id="rId31"/>
    <p:sldId id="300" r:id="rId32"/>
    <p:sldId id="301" r:id="rId33"/>
    <p:sldId id="302" r:id="rId34"/>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FFFF"/>
    <a:srgbClr val="0000FF"/>
    <a:srgbClr val="00AADC"/>
    <a:srgbClr val="FF7C80"/>
    <a:srgbClr val="000000"/>
    <a:srgbClr val="A65F12"/>
    <a:srgbClr val="CCFFFF"/>
    <a:srgbClr val="A5301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80" autoAdjust="0"/>
    <p:restoredTop sz="94660"/>
  </p:normalViewPr>
  <p:slideViewPr>
    <p:cSldViewPr snapToGrid="0">
      <p:cViewPr>
        <p:scale>
          <a:sx n="75" d="100"/>
          <a:sy n="75" d="100"/>
        </p:scale>
        <p:origin x="2376" y="954"/>
      </p:cViewPr>
      <p:guideLst/>
    </p:cSldViewPr>
  </p:slideViewPr>
  <p:notesTextViewPr>
    <p:cViewPr>
      <p:scale>
        <a:sx n="1" d="1"/>
        <a:sy n="1" d="1"/>
      </p:scale>
      <p:origin x="0" y="0"/>
    </p:cViewPr>
  </p:notesTextViewPr>
  <p:notesViewPr>
    <p:cSldViewPr snapToGrid="0">
      <p:cViewPr varScale="1">
        <p:scale>
          <a:sx n="80" d="100"/>
          <a:sy n="80" d="100"/>
        </p:scale>
        <p:origin x="391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DE003DF-A9E7-AC7A-C774-DF29B41DDA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EF2AECF-5C0D-2A5C-8A22-9D1B88E2CC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50BA10-02E1-4BAD-864C-34F80248AC52}"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030F3FD2-212B-4B22-C371-C2A75EDC02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EF0B54-9269-8AF0-9F78-067E363357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7E9B6-31A5-43DB-840D-BDA85FF7ACC2}" type="slidenum">
              <a:rPr kumimoji="1" lang="ja-JP" altLang="en-US" smtClean="0"/>
              <a:t>‹#›</a:t>
            </a:fld>
            <a:endParaRPr kumimoji="1" lang="ja-JP" altLang="en-US"/>
          </a:p>
        </p:txBody>
      </p:sp>
    </p:spTree>
    <p:extLst>
      <p:ext uri="{BB962C8B-B14F-4D97-AF65-F5344CB8AC3E}">
        <p14:creationId xmlns:p14="http://schemas.microsoft.com/office/powerpoint/2010/main" val="3460926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9D72A-1B05-4F2D-8A1E-589D9A15ED74}" type="datetimeFigureOut">
              <a:rPr kumimoji="1" lang="ja-JP" altLang="en-US" smtClean="0"/>
              <a:t>2024/7/1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D0084-E6F4-4FFF-BE18-C0F0D23C7302}" type="slidenum">
              <a:rPr kumimoji="1" lang="ja-JP" altLang="en-US" smtClean="0"/>
              <a:t>‹#›</a:t>
            </a:fld>
            <a:endParaRPr kumimoji="1" lang="ja-JP" altLang="en-US"/>
          </a:p>
        </p:txBody>
      </p:sp>
    </p:spTree>
    <p:extLst>
      <p:ext uri="{BB962C8B-B14F-4D97-AF65-F5344CB8AC3E}">
        <p14:creationId xmlns:p14="http://schemas.microsoft.com/office/powerpoint/2010/main" val="41401594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CD0084-E6F4-4FFF-BE18-C0F0D23C7302}" type="slidenum">
              <a:rPr kumimoji="1" lang="ja-JP" altLang="en-US" smtClean="0"/>
              <a:t>5</a:t>
            </a:fld>
            <a:endParaRPr kumimoji="1" lang="ja-JP" altLang="en-US"/>
          </a:p>
        </p:txBody>
      </p:sp>
    </p:spTree>
    <p:extLst>
      <p:ext uri="{BB962C8B-B14F-4D97-AF65-F5344CB8AC3E}">
        <p14:creationId xmlns:p14="http://schemas.microsoft.com/office/powerpoint/2010/main" val="288274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CD0084-E6F4-4FFF-BE18-C0F0D23C7302}" type="slidenum">
              <a:rPr kumimoji="1" lang="ja-JP" altLang="en-US" smtClean="0"/>
              <a:t>7</a:t>
            </a:fld>
            <a:endParaRPr kumimoji="1" lang="ja-JP" altLang="en-US"/>
          </a:p>
        </p:txBody>
      </p:sp>
    </p:spTree>
    <p:extLst>
      <p:ext uri="{BB962C8B-B14F-4D97-AF65-F5344CB8AC3E}">
        <p14:creationId xmlns:p14="http://schemas.microsoft.com/office/powerpoint/2010/main" val="366891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CD0084-E6F4-4FFF-BE18-C0F0D23C7302}" type="slidenum">
              <a:rPr kumimoji="1" lang="ja-JP" altLang="en-US" smtClean="0"/>
              <a:t>19</a:t>
            </a:fld>
            <a:endParaRPr kumimoji="1" lang="ja-JP" altLang="en-US"/>
          </a:p>
        </p:txBody>
      </p:sp>
    </p:spTree>
    <p:extLst>
      <p:ext uri="{BB962C8B-B14F-4D97-AF65-F5344CB8AC3E}">
        <p14:creationId xmlns:p14="http://schemas.microsoft.com/office/powerpoint/2010/main" val="196502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CD0084-E6F4-4FFF-BE18-C0F0D23C7302}" type="slidenum">
              <a:rPr kumimoji="1" lang="ja-JP" altLang="en-US" smtClean="0"/>
              <a:t>28</a:t>
            </a:fld>
            <a:endParaRPr kumimoji="1" lang="ja-JP" altLang="en-US"/>
          </a:p>
        </p:txBody>
      </p:sp>
    </p:spTree>
    <p:extLst>
      <p:ext uri="{BB962C8B-B14F-4D97-AF65-F5344CB8AC3E}">
        <p14:creationId xmlns:p14="http://schemas.microsoft.com/office/powerpoint/2010/main" val="2672847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と画像">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3634681"/>
            <a:ext cx="9144000" cy="341632"/>
          </a:xfrm>
        </p:spPr>
        <p:txBody>
          <a:bodyPr vert="horz" lIns="91440" tIns="45720" rIns="91440" bIns="45720" rtlCol="0">
            <a:spAutoFit/>
          </a:bodyPr>
          <a:lstStyle>
            <a:lvl1pPr marL="0" indent="0">
              <a:buNone/>
              <a:defRPr lang="en-GB" sz="1800" baseline="0" dirty="0">
                <a:solidFill>
                  <a:schemeClr val="accent2">
                    <a:lumMod val="50000"/>
                  </a:schemeClr>
                </a:solidFill>
                <a:latin typeface="Meiryo UI" panose="020B0604030504040204" pitchFamily="50" charset="-128"/>
                <a:ea typeface="Meiryo UI" panose="020B0604030504040204" pitchFamily="50" charset="-128"/>
              </a:defRPr>
            </a:lvl1pPr>
          </a:lstStyle>
          <a:p>
            <a:pPr marL="228600" lvl="0" indent="-228600" rtl="0"/>
            <a:r>
              <a:rPr lang="ja-JP" altLang="en-US" noProof="0"/>
              <a:t>サブタイトル</a:t>
            </a:r>
          </a:p>
        </p:txBody>
      </p:sp>
      <p:sp>
        <p:nvSpPr>
          <p:cNvPr id="2" name="タイトル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2932950"/>
            <a:ext cx="10607040" cy="701731"/>
          </a:xfrm>
        </p:spPr>
        <p:txBody>
          <a:bodyPr vert="horz" lIns="91440" tIns="45720" rIns="91440" bIns="45720" rtlCol="0" anchor="b">
            <a:spAutoFit/>
          </a:bodyPr>
          <a:lstStyle>
            <a:lvl1pPr>
              <a:defRPr lang="en-GB" sz="4400" b="1" baseline="0" dirty="0">
                <a:solidFill>
                  <a:schemeClr val="tx1">
                    <a:lumMod val="75000"/>
                    <a:lumOff val="25000"/>
                  </a:schemeClr>
                </a:solidFill>
                <a:latin typeface="Meiryo UI" panose="020B0604030504040204" pitchFamily="50" charset="-128"/>
                <a:ea typeface="Meiryo UI" panose="020B0604030504040204" pitchFamily="50" charset="-128"/>
              </a:defRPr>
            </a:lvl1pPr>
          </a:lstStyle>
          <a:p>
            <a:pPr marL="0" lvl="0" rtl="0"/>
            <a:r>
              <a:rPr lang="ja-JP" altLang="en-US" noProof="0" dirty="0"/>
              <a:t>タイトル</a:t>
            </a:r>
          </a:p>
        </p:txBody>
      </p:sp>
      <p:sp>
        <p:nvSpPr>
          <p:cNvPr id="11" name="長方形 10">
            <a:extLst>
              <a:ext uri="{FF2B5EF4-FFF2-40B4-BE49-F238E27FC236}">
                <a16:creationId xmlns:a16="http://schemas.microsoft.com/office/drawing/2014/main" id="{45C25376-E6F9-4E5A-A81D-E7FA342FB230}"/>
              </a:ext>
            </a:extLst>
          </p:cNvPr>
          <p:cNvSpPr/>
          <p:nvPr/>
        </p:nvSpPr>
        <p:spPr>
          <a:xfrm>
            <a:off x="435429" y="2757952"/>
            <a:ext cx="72571" cy="1371600"/>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D9447099-F3F6-488D-B6AB-A87E20CC9817}"/>
              </a:ext>
            </a:extLst>
          </p:cNvPr>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64657627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写真 + 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baseline="0" dirty="0">
                <a:ea typeface="Meiryo UI" panose="020B0604030504040204" pitchFamily="50" charset="-128"/>
              </a:defRPr>
            </a:lvl1pPr>
          </a:lstStyle>
          <a:p>
            <a:pPr lvl="0" rtl="0"/>
            <a:r>
              <a:rPr lang="ja-JP" altLang="en-US" noProof="0"/>
              <a:t>マスター タイトルの書式設定</a:t>
            </a:r>
          </a:p>
        </p:txBody>
      </p:sp>
      <p:sp>
        <p:nvSpPr>
          <p:cNvPr id="5" name="図プレースホルダー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baseline="0">
                <a:ea typeface="Meiryo UI" panose="020B0604030504040204" pitchFamily="50" charset="-128"/>
              </a:defRPr>
            </a:lvl1pPr>
          </a:lstStyle>
          <a:p>
            <a:pPr marL="228600" lvl="0" indent="-228600" algn="ctr" rtl="0"/>
            <a:r>
              <a:rPr lang="ja-JP" altLang="en-US" noProof="0"/>
              <a:t>画像の挿入</a:t>
            </a:r>
          </a:p>
        </p:txBody>
      </p:sp>
      <p:sp>
        <p:nvSpPr>
          <p:cNvPr id="9" name="テキスト プレースホルダー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rtlCol="0">
            <a:noAutofit/>
          </a:bodyPr>
          <a:lstStyle>
            <a:lvl1pPr marL="0" indent="0" algn="l">
              <a:buNone/>
              <a:defRPr sz="1600" b="1" baseline="0">
                <a:solidFill>
                  <a:srgbClr val="00AADC"/>
                </a:solidFill>
                <a:latin typeface="Meiryo UI" panose="020B0604030504040204" pitchFamily="50" charset="-128"/>
                <a:ea typeface="Meiryo UI" panose="020B0604030504040204" pitchFamily="50" charset="-128"/>
              </a:defRPr>
            </a:lvl1pPr>
          </a:lstStyle>
          <a:p>
            <a:pPr lvl="0" rtl="0"/>
            <a:r>
              <a:rPr lang="ja-JP" altLang="en-US" noProof="0"/>
              <a:t>マスター テキストのスタイルを編集する</a:t>
            </a:r>
          </a:p>
        </p:txBody>
      </p:sp>
      <p:sp>
        <p:nvSpPr>
          <p:cNvPr id="12" name="テキスト プレースホルダー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rtlCol="0">
            <a:noAutofit/>
          </a:bodyPr>
          <a:lstStyle>
            <a:lvl1pPr marL="0" indent="0" algn="l">
              <a:buNone/>
              <a:defRPr sz="1400" b="0" baseline="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a:t>マスター テキストのスタイルを編集する</a:t>
            </a:r>
          </a:p>
        </p:txBody>
      </p:sp>
      <p:sp>
        <p:nvSpPr>
          <p:cNvPr id="15" name="長方形 14">
            <a:extLst>
              <a:ext uri="{FF2B5EF4-FFF2-40B4-BE49-F238E27FC236}">
                <a16:creationId xmlns:a16="http://schemas.microsoft.com/office/drawing/2014/main" id="{05951AB2-D568-4A7E-9408-FADC8BED4119}"/>
              </a:ext>
            </a:extLst>
          </p:cNvPr>
          <p:cNvSpPr/>
          <p:nvPr/>
        </p:nvSpPr>
        <p:spPr>
          <a:xfrm>
            <a:off x="446314" y="-1"/>
            <a:ext cx="1188720" cy="128016"/>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270667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写真 + 3 つのセクション">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5" name="図プレースホルダー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baseline="0">
                <a:ea typeface="Meiryo UI" panose="020B0604030504040204" pitchFamily="50" charset="-128"/>
              </a:defRPr>
            </a:lvl1pPr>
          </a:lstStyle>
          <a:p>
            <a:pPr marL="228600" lvl="0" indent="-228600" algn="ctr" rtl="0"/>
            <a:r>
              <a:rPr lang="ja-JP" altLang="en-US" noProof="0"/>
              <a:t>画像の挿入</a:t>
            </a:r>
          </a:p>
        </p:txBody>
      </p:sp>
      <p:sp>
        <p:nvSpPr>
          <p:cNvPr id="9" name="テキスト プレースホルダー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rtlCol="0">
            <a:noAutofit/>
          </a:bodyPr>
          <a:lstStyle>
            <a:lvl1pPr marL="0" indent="0" algn="ctr">
              <a:buNone/>
              <a:defRPr sz="1600" b="1" baseline="0">
                <a:solidFill>
                  <a:srgbClr val="00AADC"/>
                </a:solidFill>
                <a:latin typeface="Meiryo UI" panose="020B0604030504040204" pitchFamily="50" charset="-128"/>
                <a:ea typeface="Meiryo UI" panose="020B0604030504040204" pitchFamily="50" charset="-128"/>
              </a:defRPr>
            </a:lvl1pPr>
          </a:lstStyle>
          <a:p>
            <a:pPr lvl="0" rtl="0"/>
            <a:r>
              <a:rPr lang="ja-JP" altLang="en-US" noProof="0"/>
              <a:t>マスター テキストのスタイルを編集する</a:t>
            </a:r>
          </a:p>
        </p:txBody>
      </p:sp>
      <p:sp>
        <p:nvSpPr>
          <p:cNvPr id="10" name="テキスト プレースホルダー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rtlCol="0">
            <a:noAutofit/>
          </a:bodyPr>
          <a:lstStyle>
            <a:lvl1pPr marL="0" indent="0" algn="ctr">
              <a:buNone/>
              <a:defRPr sz="1600" b="1" baseline="0">
                <a:solidFill>
                  <a:schemeClr val="accent3"/>
                </a:solidFill>
                <a:latin typeface="Meiryo UI" panose="020B0604030504040204" pitchFamily="50" charset="-128"/>
                <a:ea typeface="Meiryo UI" panose="020B0604030504040204" pitchFamily="50" charset="-128"/>
              </a:defRPr>
            </a:lvl1pPr>
          </a:lstStyle>
          <a:p>
            <a:pPr lvl="0" rtl="0"/>
            <a:r>
              <a:rPr lang="ja-JP" altLang="en-US" noProof="0"/>
              <a:t>マスター テキストのスタイルを編集する</a:t>
            </a:r>
          </a:p>
        </p:txBody>
      </p:sp>
      <p:sp>
        <p:nvSpPr>
          <p:cNvPr id="11" name="テキスト プレースホルダー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rtlCol="0">
            <a:noAutofit/>
          </a:bodyPr>
          <a:lstStyle>
            <a:lvl1pPr marL="0" indent="0" algn="ctr">
              <a:buNone/>
              <a:defRPr sz="1600" b="1" baseline="0">
                <a:solidFill>
                  <a:schemeClr val="accent5">
                    <a:lumMod val="75000"/>
                  </a:schemeClr>
                </a:solidFill>
                <a:latin typeface="Meiryo UI" panose="020B0604030504040204" pitchFamily="50" charset="-128"/>
                <a:ea typeface="Meiryo UI" panose="020B0604030504040204" pitchFamily="50" charset="-128"/>
              </a:defRPr>
            </a:lvl1pPr>
          </a:lstStyle>
          <a:p>
            <a:pPr lvl="0" rtl="0"/>
            <a:r>
              <a:rPr lang="ja-JP" altLang="en-US" noProof="0"/>
              <a:t>マスター テキストのスタイルを編集する</a:t>
            </a:r>
          </a:p>
        </p:txBody>
      </p:sp>
      <p:sp>
        <p:nvSpPr>
          <p:cNvPr id="12" name="テキスト プレースホルダー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rtlCol="0">
            <a:noAutofit/>
          </a:bodyPr>
          <a:lstStyle>
            <a:lvl1pPr marL="0" indent="0" algn="l">
              <a:spcAft>
                <a:spcPts val="600"/>
              </a:spcAft>
              <a:buNone/>
              <a:defRPr sz="1400" b="0" baseline="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a:t>マスター テキストのスタイルを編集する</a:t>
            </a:r>
          </a:p>
        </p:txBody>
      </p:sp>
      <p:sp>
        <p:nvSpPr>
          <p:cNvPr id="13" name="テキスト プレースホルダー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rtlCol="0">
            <a:noAutofit/>
          </a:bodyPr>
          <a:lstStyle>
            <a:lvl1pPr marL="0" indent="0" algn="l">
              <a:spcAft>
                <a:spcPts val="600"/>
              </a:spcAft>
              <a:buNone/>
              <a:defRPr sz="1400" b="0" baseline="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a:t>マスター テキストのスタイルを編集する</a:t>
            </a:r>
          </a:p>
        </p:txBody>
      </p:sp>
      <p:sp>
        <p:nvSpPr>
          <p:cNvPr id="14" name="テキスト プレースホルダー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rtlCol="0">
            <a:noAutofit/>
          </a:bodyPr>
          <a:lstStyle>
            <a:lvl1pPr marL="0" indent="0" algn="l">
              <a:spcAft>
                <a:spcPts val="600"/>
              </a:spcAft>
              <a:buNone/>
              <a:defRPr sz="1400" b="0" baseline="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a:t>マスター テキストのスタイルを編集する</a:t>
            </a:r>
          </a:p>
        </p:txBody>
      </p:sp>
      <p:sp>
        <p:nvSpPr>
          <p:cNvPr id="3" name="タイトル 2">
            <a:extLst>
              <a:ext uri="{FF2B5EF4-FFF2-40B4-BE49-F238E27FC236}">
                <a16:creationId xmlns:a16="http://schemas.microsoft.com/office/drawing/2014/main" id="{B9AD2AC4-32E8-BC46-848C-BEA37118CB63}"/>
              </a:ext>
            </a:extLst>
          </p:cNvPr>
          <p:cNvSpPr>
            <a:spLocks noGrp="1"/>
          </p:cNvSpPr>
          <p:nvPr>
            <p:ph type="title"/>
          </p:nvPr>
        </p:nvSpPr>
        <p:spPr/>
        <p:txBody>
          <a:bodyPr rtlCol="0"/>
          <a:lstStyle>
            <a:lvl1pPr>
              <a:defRPr baseline="0">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152676743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ページの半分の写真 + テキスト">
    <p:spTree>
      <p:nvGrpSpPr>
        <p:cNvPr id="1" name=""/>
        <p:cNvGrpSpPr/>
        <p:nvPr/>
      </p:nvGrpSpPr>
      <p:grpSpPr>
        <a:xfrm>
          <a:off x="0" y="0"/>
          <a:ext cx="0" cy="0"/>
          <a:chOff x="0" y="0"/>
          <a:chExt cx="0" cy="0"/>
        </a:xfrm>
      </p:grpSpPr>
      <p:sp>
        <p:nvSpPr>
          <p:cNvPr id="11" name="図プレースホルダー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baseline="0">
                <a:ea typeface="Meiryo UI" panose="020B0604030504040204" pitchFamily="50" charset="-128"/>
              </a:defRPr>
            </a:lvl1pPr>
          </a:lstStyle>
          <a:p>
            <a:pPr marL="228600" lvl="0" indent="-228600" algn="ctr" rtl="0"/>
            <a:r>
              <a:rPr lang="ja-JP" altLang="en-US" noProof="0"/>
              <a:t>画像の挿入</a:t>
            </a:r>
          </a:p>
        </p:txBody>
      </p:sp>
      <p:sp>
        <p:nvSpPr>
          <p:cNvPr id="2" name="タイトル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baseline="0" dirty="0">
                <a:ea typeface="Meiryo UI" panose="020B0604030504040204" pitchFamily="50" charset="-128"/>
              </a:defRPr>
            </a:lvl1pPr>
          </a:lstStyle>
          <a:p>
            <a:pPr lvl="0" rtl="0"/>
            <a:r>
              <a:rPr lang="ja-JP" altLang="en-US" noProof="0"/>
              <a:t>マスター タイトルの書式設定</a:t>
            </a:r>
          </a:p>
        </p:txBody>
      </p:sp>
      <p:sp>
        <p:nvSpPr>
          <p:cNvPr id="9" name="テキスト プレースホルダー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rtlCol="0">
            <a:noAutofit/>
          </a:bodyPr>
          <a:lstStyle>
            <a:lvl1pPr marL="0" indent="0" algn="l">
              <a:buNone/>
              <a:defRPr sz="1600" b="1" baseline="0">
                <a:solidFill>
                  <a:srgbClr val="00AADC"/>
                </a:solidFill>
                <a:latin typeface="Meiryo UI" panose="020B0604030504040204" pitchFamily="50" charset="-128"/>
                <a:ea typeface="Meiryo UI" panose="020B0604030504040204" pitchFamily="50" charset="-128"/>
              </a:defRPr>
            </a:lvl1pPr>
          </a:lstStyle>
          <a:p>
            <a:pPr lvl="0" rtl="0"/>
            <a:r>
              <a:rPr lang="ja-JP" altLang="en-US" noProof="0" dirty="0"/>
              <a:t>マスター テキストのスタイルを編集する</a:t>
            </a:r>
          </a:p>
        </p:txBody>
      </p:sp>
      <p:sp>
        <p:nvSpPr>
          <p:cNvPr id="12" name="テキスト プレースホルダー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rtlCol="0">
            <a:noAutofit/>
          </a:bodyPr>
          <a:lstStyle>
            <a:lvl1pPr marL="0" indent="0" algn="l">
              <a:buNone/>
              <a:defRPr sz="1400" b="0" baseline="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a:t>マスター テキストのスタイルを編集する</a:t>
            </a:r>
          </a:p>
        </p:txBody>
      </p:sp>
      <p:sp>
        <p:nvSpPr>
          <p:cNvPr id="7" name="長方形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1E6A75B6-7B4E-496F-A846-0FFBB6E1D164}"/>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5">
            <a:extLst>
              <a:ext uri="{FF2B5EF4-FFF2-40B4-BE49-F238E27FC236}">
                <a16:creationId xmlns:a16="http://schemas.microsoft.com/office/drawing/2014/main" id="{7648ACB4-9C22-4636-800F-578055A5BC10}"/>
              </a:ext>
            </a:extLst>
          </p:cNvPr>
          <p:cNvSpPr txBox="1">
            <a:spLocks/>
          </p:cNvSpPr>
          <p:nvPr/>
        </p:nvSpPr>
        <p:spPr>
          <a:xfrm>
            <a:off x="11360016" y="6369050"/>
            <a:ext cx="335909" cy="365125"/>
          </a:xfrm>
          <a:prstGeom prst="rect">
            <a:avLst/>
          </a:prstGeom>
          <a:solidFill>
            <a:srgbClr val="00AADC"/>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ja-JP" b="1" baseline="0" noProof="0" smtClean="0">
                <a:solidFill>
                  <a:schemeClr val="bg1"/>
                </a:solidFill>
                <a:latin typeface="Meiryo UI" panose="020B0604030504040204" pitchFamily="50" charset="-128"/>
                <a:ea typeface="Meiryo UI" panose="020B0604030504040204" pitchFamily="50" charset="-128"/>
              </a:rPr>
              <a:pPr/>
              <a:t>‹#›</a:t>
            </a:fld>
            <a:endParaRPr lang="ja-JP" altLang="en-US" b="1" baseline="0" noProof="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64895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8" name="フレーム 7">
            <a:extLst>
              <a:ext uri="{FF2B5EF4-FFF2-40B4-BE49-F238E27FC236}">
                <a16:creationId xmlns:a16="http://schemas.microsoft.com/office/drawing/2014/main" id="{53B0C39E-3796-4132-81FF-5A58EAF300A5}"/>
              </a:ext>
            </a:extLst>
          </p:cNvPr>
          <p:cNvSpPr/>
          <p:nvPr/>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7" name="長方形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C8943364-C409-4EE8-8020-9809E6B2B1AA}"/>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A67D090F-9522-445C-B984-52BE590455DC}"/>
              </a:ext>
            </a:extLst>
          </p:cNvPr>
          <p:cNvSpPr txBox="1">
            <a:spLocks/>
          </p:cNvSpPr>
          <p:nvPr/>
        </p:nvSpPr>
        <p:spPr>
          <a:xfrm>
            <a:off x="11360016" y="6369050"/>
            <a:ext cx="335909" cy="365125"/>
          </a:xfrm>
          <a:prstGeom prst="rect">
            <a:avLst/>
          </a:prstGeom>
          <a:solidFill>
            <a:srgbClr val="00AADC"/>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ja-JP" b="1" baseline="0" noProof="0" smtClean="0">
                <a:solidFill>
                  <a:schemeClr val="bg1"/>
                </a:solidFill>
                <a:latin typeface="Meiryo UI" panose="020B0604030504040204" pitchFamily="50" charset="-128"/>
                <a:ea typeface="Meiryo UI" panose="020B0604030504040204" pitchFamily="50" charset="-128"/>
              </a:rPr>
              <a:pPr/>
              <a:t>‹#›</a:t>
            </a:fld>
            <a:endParaRPr lang="ja-JP" altLang="en-US" b="1" baseline="0" noProof="0">
              <a:solidFill>
                <a:schemeClr val="bg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lvl1pPr>
              <a:defRPr baseline="0">
                <a:ea typeface="Meiryo UI" panose="020B0604030504040204" pitchFamily="50" charset="-128"/>
              </a:defRPr>
            </a:lvl1pPr>
          </a:lstStyle>
          <a:p>
            <a:pPr rtl="0"/>
            <a:r>
              <a:rPr lang="ja-JP" altLang="en-US" noProof="0"/>
              <a:t>マスター タイトルの書式設定</a:t>
            </a:r>
          </a:p>
        </p:txBody>
      </p:sp>
      <p:sp>
        <p:nvSpPr>
          <p:cNvPr id="11" name="コンテンツ プレースホルダー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rtlCol="0">
            <a:normAutofit/>
          </a:bodyPr>
          <a:lstStyle>
            <a:lvl1pPr>
              <a:defRPr sz="2000" baseline="0">
                <a:ea typeface="Meiryo UI" panose="020B0604030504040204" pitchFamily="50" charset="-128"/>
              </a:defRPr>
            </a:lvl1pPr>
            <a:lvl2pPr>
              <a:defRPr sz="1800" baseline="0">
                <a:ea typeface="Meiryo UI" panose="020B0604030504040204" pitchFamily="50" charset="-128"/>
              </a:defRPr>
            </a:lvl2pPr>
            <a:lvl3pPr>
              <a:defRPr sz="1600" baseline="0">
                <a:ea typeface="Meiryo UI" panose="020B0604030504040204" pitchFamily="50" charset="-128"/>
              </a:defRPr>
            </a:lvl3pPr>
            <a:lvl4pPr>
              <a:defRPr sz="1400" baseline="0">
                <a:ea typeface="Meiryo UI" panose="020B0604030504040204" pitchFamily="50" charset="-128"/>
              </a:defRPr>
            </a:lvl4pPr>
            <a:lvl5pPr>
              <a:defRPr sz="1400" baseline="0">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3" name="コンテンツ プレースホルダー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rtlCol="0">
            <a:normAutofit/>
          </a:bodyPr>
          <a:lstStyle>
            <a:lvl1pPr>
              <a:defRPr sz="2000" baseline="0">
                <a:ea typeface="Meiryo UI" panose="020B0604030504040204" pitchFamily="50" charset="-128"/>
              </a:defRPr>
            </a:lvl1pPr>
            <a:lvl2pPr>
              <a:defRPr sz="1800" baseline="0">
                <a:ea typeface="Meiryo UI" panose="020B0604030504040204" pitchFamily="50" charset="-128"/>
              </a:defRPr>
            </a:lvl2pPr>
            <a:lvl3pPr>
              <a:defRPr sz="1600" baseline="0">
                <a:ea typeface="Meiryo UI" panose="020B0604030504040204" pitchFamily="50" charset="-128"/>
              </a:defRPr>
            </a:lvl3pPr>
            <a:lvl4pPr>
              <a:defRPr sz="1400" baseline="0">
                <a:ea typeface="Meiryo UI" panose="020B0604030504040204" pitchFamily="50" charset="-128"/>
              </a:defRPr>
            </a:lvl4pPr>
            <a:lvl5pPr>
              <a:defRPr sz="1400" baseline="0">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79202172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キャプション付きのコンテンツ">
    <p:spTree>
      <p:nvGrpSpPr>
        <p:cNvPr id="1" name=""/>
        <p:cNvGrpSpPr/>
        <p:nvPr/>
      </p:nvGrpSpPr>
      <p:grpSpPr>
        <a:xfrm>
          <a:off x="0" y="0"/>
          <a:ext cx="0" cy="0"/>
          <a:chOff x="0" y="0"/>
          <a:chExt cx="0" cy="0"/>
        </a:xfrm>
      </p:grpSpPr>
      <p:sp>
        <p:nvSpPr>
          <p:cNvPr id="8" name="フレーム 7">
            <a:extLst>
              <a:ext uri="{FF2B5EF4-FFF2-40B4-BE49-F238E27FC236}">
                <a16:creationId xmlns:a16="http://schemas.microsoft.com/office/drawing/2014/main" id="{53B0C39E-3796-4132-81FF-5A58EAF300A5}"/>
              </a:ext>
            </a:extLst>
          </p:cNvPr>
          <p:cNvSpPr/>
          <p:nvPr/>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7" name="長方形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C8943364-C409-4EE8-8020-9809E6B2B1AA}"/>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A67D090F-9522-445C-B984-52BE590455DC}"/>
              </a:ext>
            </a:extLst>
          </p:cNvPr>
          <p:cNvSpPr txBox="1">
            <a:spLocks/>
          </p:cNvSpPr>
          <p:nvPr/>
        </p:nvSpPr>
        <p:spPr>
          <a:xfrm>
            <a:off x="11360016" y="6369050"/>
            <a:ext cx="335909" cy="365125"/>
          </a:xfrm>
          <a:prstGeom prst="rect">
            <a:avLst/>
          </a:prstGeom>
          <a:solidFill>
            <a:srgbClr val="00AADC"/>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ja-JP" b="1" baseline="0" noProof="0" smtClean="0">
                <a:solidFill>
                  <a:schemeClr val="bg1"/>
                </a:solidFill>
                <a:latin typeface="Meiryo UI" panose="020B0604030504040204" pitchFamily="50" charset="-128"/>
                <a:ea typeface="Meiryo UI" panose="020B0604030504040204" pitchFamily="50" charset="-128"/>
              </a:rPr>
              <a:pPr/>
              <a:t>‹#›</a:t>
            </a:fld>
            <a:endParaRPr lang="ja-JP" altLang="en-US" b="1" baseline="0" noProof="0">
              <a:solidFill>
                <a:schemeClr val="bg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rtlCol="0"/>
          <a:lstStyle>
            <a:lvl1pPr>
              <a:defRPr baseline="0">
                <a:ea typeface="Meiryo UI" panose="020B0604030504040204" pitchFamily="50" charset="-128"/>
              </a:defRPr>
            </a:lvl1pPr>
          </a:lstStyle>
          <a:p>
            <a:pPr rtl="0"/>
            <a:r>
              <a:rPr lang="ja-JP" altLang="en-US" noProof="0"/>
              <a:t>マスター タイトルの書式設定</a:t>
            </a:r>
          </a:p>
        </p:txBody>
      </p:sp>
      <p:sp>
        <p:nvSpPr>
          <p:cNvPr id="15" name="テキスト プレースホルダー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baseline="0">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16" name="コンテンツ プレースホルダー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rtlCol="0">
            <a:normAutofit/>
          </a:bodyPr>
          <a:lstStyle>
            <a:lvl1pPr>
              <a:defRPr sz="2400" baseline="0">
                <a:ea typeface="Meiryo UI" panose="020B0604030504040204" pitchFamily="50" charset="-128"/>
              </a:defRPr>
            </a:lvl1pPr>
            <a:lvl2pPr>
              <a:defRPr sz="2000" baseline="0">
                <a:ea typeface="Meiryo UI" panose="020B0604030504040204" pitchFamily="50" charset="-128"/>
              </a:defRPr>
            </a:lvl2pPr>
            <a:lvl3pPr>
              <a:defRPr sz="1800" baseline="0">
                <a:ea typeface="Meiryo UI" panose="020B0604030504040204" pitchFamily="50" charset="-128"/>
              </a:defRPr>
            </a:lvl3pPr>
            <a:lvl4pPr>
              <a:defRPr sz="1600" baseline="0">
                <a:ea typeface="Meiryo UI" panose="020B0604030504040204" pitchFamily="50" charset="-128"/>
              </a:defRPr>
            </a:lvl4pPr>
            <a:lvl5pPr>
              <a:defRPr sz="1600" baseline="0">
                <a:ea typeface="Meiryo UI" panose="020B0604030504040204" pitchFamily="50" charset="-128"/>
              </a:defRPr>
            </a:lvl5pPr>
            <a:lvl6pPr>
              <a:defRPr sz="2000"/>
            </a:lvl6pPr>
            <a:lvl7pPr>
              <a:defRPr sz="2000"/>
            </a:lvl7pPr>
            <a:lvl8pPr>
              <a:defRPr sz="2000"/>
            </a:lvl8pPr>
            <a:lvl9pPr>
              <a:defRPr sz="2000"/>
            </a:lvl9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07426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キャプション付きの図">
    <p:spTree>
      <p:nvGrpSpPr>
        <p:cNvPr id="1" name=""/>
        <p:cNvGrpSpPr/>
        <p:nvPr/>
      </p:nvGrpSpPr>
      <p:grpSpPr>
        <a:xfrm>
          <a:off x="0" y="0"/>
          <a:ext cx="0" cy="0"/>
          <a:chOff x="0" y="0"/>
          <a:chExt cx="0" cy="0"/>
        </a:xfrm>
      </p:grpSpPr>
      <p:sp>
        <p:nvSpPr>
          <p:cNvPr id="8" name="フレーム 7">
            <a:extLst>
              <a:ext uri="{FF2B5EF4-FFF2-40B4-BE49-F238E27FC236}">
                <a16:creationId xmlns:a16="http://schemas.microsoft.com/office/drawing/2014/main" id="{53B0C39E-3796-4132-81FF-5A58EAF300A5}"/>
              </a:ext>
            </a:extLst>
          </p:cNvPr>
          <p:cNvSpPr/>
          <p:nvPr/>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7" name="長方形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C8943364-C409-4EE8-8020-9809E6B2B1AA}"/>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A67D090F-9522-445C-B984-52BE590455DC}"/>
              </a:ext>
            </a:extLst>
          </p:cNvPr>
          <p:cNvSpPr txBox="1">
            <a:spLocks/>
          </p:cNvSpPr>
          <p:nvPr/>
        </p:nvSpPr>
        <p:spPr>
          <a:xfrm>
            <a:off x="11360016" y="6369050"/>
            <a:ext cx="335909" cy="365125"/>
          </a:xfrm>
          <a:prstGeom prst="rect">
            <a:avLst/>
          </a:prstGeom>
          <a:solidFill>
            <a:srgbClr val="00AADC"/>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ja-JP" b="1" baseline="0" noProof="0" smtClean="0">
                <a:solidFill>
                  <a:schemeClr val="bg1"/>
                </a:solidFill>
                <a:latin typeface="Meiryo UI" panose="020B0604030504040204" pitchFamily="50" charset="-128"/>
                <a:ea typeface="Meiryo UI" panose="020B0604030504040204" pitchFamily="50" charset="-128"/>
              </a:rPr>
              <a:pPr/>
              <a:t>‹#›</a:t>
            </a:fld>
            <a:endParaRPr lang="ja-JP" altLang="en-US" b="1" baseline="0" noProof="0">
              <a:solidFill>
                <a:schemeClr val="bg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rtlCol="0"/>
          <a:lstStyle>
            <a:lvl1pPr>
              <a:defRPr baseline="0">
                <a:ea typeface="Meiryo UI" panose="020B0604030504040204" pitchFamily="50" charset="-128"/>
              </a:defRPr>
            </a:lvl1pPr>
          </a:lstStyle>
          <a:p>
            <a:pPr rtl="0"/>
            <a:r>
              <a:rPr lang="ja-JP" altLang="en-US" noProof="0"/>
              <a:t>マスター タイトルの書式設定</a:t>
            </a:r>
          </a:p>
        </p:txBody>
      </p:sp>
      <p:sp>
        <p:nvSpPr>
          <p:cNvPr id="15" name="テキスト プレースホルダー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baseline="0">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11" name="図プレースホルダー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rtlCol="0"/>
          <a:lstStyle>
            <a:lvl1pPr marL="0" indent="0">
              <a:buNone/>
              <a:defRPr sz="3200" baseline="0">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p>
        </p:txBody>
      </p:sp>
    </p:spTree>
    <p:extLst>
      <p:ext uri="{BB962C8B-B14F-4D97-AF65-F5344CB8AC3E}">
        <p14:creationId xmlns:p14="http://schemas.microsoft.com/office/powerpoint/2010/main" val="8878509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16496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49C8D9-B3BA-4DD9-943E-8F873773E5B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742F48B-3427-4A48-BEE0-0E30FAAB955D}"/>
              </a:ext>
            </a:extLst>
          </p:cNvPr>
          <p:cNvSpPr>
            <a:spLocks noGrp="1"/>
          </p:cNvSpPr>
          <p:nvPr>
            <p:ph type="dt" sz="half" idx="10"/>
          </p:nvPr>
        </p:nvSpPr>
        <p:spPr/>
        <p:txBody>
          <a:bodyPr/>
          <a:lstStyle/>
          <a:p>
            <a:fld id="{F5BB96FB-DAC6-4CFA-86A8-19BF1B245A9A}" type="datetime1">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AF9629F8-10F5-4969-86B0-AC33FB58DD6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2A99011-E09D-4E36-A730-3F90A474DD65}"/>
              </a:ext>
            </a:extLst>
          </p:cNvPr>
          <p:cNvSpPr>
            <a:spLocks noGrp="1"/>
          </p:cNvSpPr>
          <p:nvPr>
            <p:ph type="sldNum" sz="quarter" idx="12"/>
          </p:nvPr>
        </p:nvSpPr>
        <p:spPr>
          <a:xfrm>
            <a:off x="11412233" y="6492875"/>
            <a:ext cx="779767" cy="365125"/>
          </a:xfrm>
        </p:spPr>
        <p:txBody>
          <a:bodyPr/>
          <a:lstStyle/>
          <a:p>
            <a:endParaRPr kumimoji="1" lang="ja-JP" altLang="en-US" dirty="0"/>
          </a:p>
        </p:txBody>
      </p:sp>
    </p:spTree>
    <p:extLst>
      <p:ext uri="{BB962C8B-B14F-4D97-AF65-F5344CB8AC3E}">
        <p14:creationId xmlns:p14="http://schemas.microsoft.com/office/powerpoint/2010/main" val="330418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 スライド 2 と画像">
    <p:spTree>
      <p:nvGrpSpPr>
        <p:cNvPr id="1" name=""/>
        <p:cNvGrpSpPr/>
        <p:nvPr/>
      </p:nvGrpSpPr>
      <p:grpSpPr>
        <a:xfrm>
          <a:off x="0" y="0"/>
          <a:ext cx="0" cy="0"/>
          <a:chOff x="0" y="0"/>
          <a:chExt cx="0" cy="0"/>
        </a:xfrm>
      </p:grpSpPr>
      <p:sp>
        <p:nvSpPr>
          <p:cNvPr id="5" name="図プレースホルダー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2000"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baseline="0" dirty="0">
                <a:ea typeface="Meiryo UI" panose="020B0604030504040204" pitchFamily="50" charset="-128"/>
              </a:defRPr>
            </a:lvl1pPr>
          </a:lstStyle>
          <a:p>
            <a:pPr marL="228600" lvl="0" indent="-228600" algn="ctr" rtl="0"/>
            <a:r>
              <a:rPr lang="ja-JP" altLang="en-US" noProof="0"/>
              <a:t>画像の挿入</a:t>
            </a:r>
          </a:p>
        </p:txBody>
      </p:sp>
      <p:sp>
        <p:nvSpPr>
          <p:cNvPr id="3" name="サブタイトル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baseline="0" dirty="0">
                <a:solidFill>
                  <a:srgbClr val="00AADC"/>
                </a:solidFill>
                <a:latin typeface="Meiryo UI" panose="020B0604030504040204" pitchFamily="50" charset="-128"/>
                <a:ea typeface="Meiryo UI" panose="020B0604030504040204" pitchFamily="50" charset="-128"/>
              </a:defRPr>
            </a:lvl1pPr>
          </a:lstStyle>
          <a:p>
            <a:pPr marL="228600" lvl="0" indent="-228600" rtl="0"/>
            <a:r>
              <a:rPr lang="ja-JP" altLang="en-US" noProof="0"/>
              <a:t>サブタイトル</a:t>
            </a:r>
          </a:p>
        </p:txBody>
      </p:sp>
      <p:sp>
        <p:nvSpPr>
          <p:cNvPr id="2" name="タイトル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baseline="0" dirty="0">
                <a:solidFill>
                  <a:schemeClr val="tx1">
                    <a:lumMod val="75000"/>
                    <a:lumOff val="25000"/>
                  </a:schemeClr>
                </a:solidFill>
                <a:latin typeface="Meiryo UI" panose="020B0604030504040204" pitchFamily="50" charset="-128"/>
                <a:ea typeface="Meiryo UI" panose="020B0604030504040204" pitchFamily="50" charset="-128"/>
              </a:defRPr>
            </a:lvl1pPr>
          </a:lstStyle>
          <a:p>
            <a:pPr marL="0" lvl="0" rtl="0"/>
            <a:r>
              <a:rPr lang="ja-JP" altLang="en-US" noProof="0"/>
              <a:t>タイトル</a:t>
            </a:r>
          </a:p>
        </p:txBody>
      </p:sp>
      <p:sp>
        <p:nvSpPr>
          <p:cNvPr id="11" name="長方形 10">
            <a:extLst>
              <a:ext uri="{FF2B5EF4-FFF2-40B4-BE49-F238E27FC236}">
                <a16:creationId xmlns:a16="http://schemas.microsoft.com/office/drawing/2014/main" id="{45C25376-E6F9-4E5A-A81D-E7FA342FB230}"/>
              </a:ext>
            </a:extLst>
          </p:cNvPr>
          <p:cNvSpPr/>
          <p:nvPr/>
        </p:nvSpPr>
        <p:spPr>
          <a:xfrm>
            <a:off x="435429" y="4726452"/>
            <a:ext cx="72571" cy="1371600"/>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4" name="長方形 3">
            <a:extLst>
              <a:ext uri="{FF2B5EF4-FFF2-40B4-BE49-F238E27FC236}">
                <a16:creationId xmlns:a16="http://schemas.microsoft.com/office/drawing/2014/main" id="{7B386286-CEE2-E94A-BBC0-0A3723EB14DE}"/>
              </a:ext>
            </a:extLst>
          </p:cNvPr>
          <p:cNvSpPr/>
          <p:nvPr/>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6" name="フッター プレースホルダー 5">
            <a:extLst>
              <a:ext uri="{FF2B5EF4-FFF2-40B4-BE49-F238E27FC236}">
                <a16:creationId xmlns:a16="http://schemas.microsoft.com/office/drawing/2014/main" id="{E1C3171C-03D5-44DB-8D8E-50353B7D84AA}"/>
              </a:ext>
            </a:extLst>
          </p:cNvPr>
          <p:cNvSpPr>
            <a:spLocks noGrp="1"/>
          </p:cNvSpPr>
          <p:nvPr>
            <p:ph type="ftr" sz="quarter" idx="12"/>
          </p:nvPr>
        </p:nvSpPr>
        <p:spPr/>
        <p:txBody>
          <a:bodyPr/>
          <a:lstStyle/>
          <a:p>
            <a:endParaRPr kumimoji="1" lang="ja-JP" altLang="en-US"/>
          </a:p>
        </p:txBody>
      </p:sp>
      <p:sp>
        <p:nvSpPr>
          <p:cNvPr id="8" name="長方形 7">
            <a:extLst>
              <a:ext uri="{FF2B5EF4-FFF2-40B4-BE49-F238E27FC236}">
                <a16:creationId xmlns:a16="http://schemas.microsoft.com/office/drawing/2014/main" id="{D08AA926-477E-4908-B38F-2307F4B1EA33}"/>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5">
            <a:extLst>
              <a:ext uri="{FF2B5EF4-FFF2-40B4-BE49-F238E27FC236}">
                <a16:creationId xmlns:a16="http://schemas.microsoft.com/office/drawing/2014/main" id="{790BD4C0-F274-473F-87EF-939ED559BB10}"/>
              </a:ext>
            </a:extLst>
          </p:cNvPr>
          <p:cNvSpPr txBox="1">
            <a:spLocks/>
          </p:cNvSpPr>
          <p:nvPr/>
        </p:nvSpPr>
        <p:spPr>
          <a:xfrm>
            <a:off x="11360016" y="6369050"/>
            <a:ext cx="335909" cy="365125"/>
          </a:xfrm>
          <a:prstGeom prst="rect">
            <a:avLst/>
          </a:prstGeom>
          <a:solidFill>
            <a:srgbClr val="00AADC"/>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ja-JP" b="1" baseline="0" noProof="0" smtClean="0">
                <a:solidFill>
                  <a:schemeClr val="bg1"/>
                </a:solidFill>
                <a:latin typeface="Meiryo UI" panose="020B0604030504040204" pitchFamily="50" charset="-128"/>
                <a:ea typeface="Meiryo UI" panose="020B0604030504040204" pitchFamily="50" charset="-128"/>
              </a:rPr>
              <a:pPr/>
              <a:t>‹#›</a:t>
            </a:fld>
            <a:endParaRPr lang="ja-JP" altLang="en-US" b="1" baseline="0" noProof="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337403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画像を含むセクション ヘッダー 1">
    <p:spTree>
      <p:nvGrpSpPr>
        <p:cNvPr id="1" name=""/>
        <p:cNvGrpSpPr/>
        <p:nvPr/>
      </p:nvGrpSpPr>
      <p:grpSpPr>
        <a:xfrm>
          <a:off x="0" y="0"/>
          <a:ext cx="0" cy="0"/>
          <a:chOff x="0" y="0"/>
          <a:chExt cx="0" cy="0"/>
        </a:xfrm>
      </p:grpSpPr>
      <p:sp>
        <p:nvSpPr>
          <p:cNvPr id="11" name="図プレースホルダー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baseline="0" dirty="0">
                <a:ea typeface="Meiryo UI" panose="020B0604030504040204" pitchFamily="50" charset="-128"/>
              </a:defRPr>
            </a:lvl1pPr>
          </a:lstStyle>
          <a:p>
            <a:pPr marL="228600" lvl="0" indent="-228600" algn="ctr" rtl="0"/>
            <a:r>
              <a:rPr lang="ja-JP" altLang="en-US" noProof="0"/>
              <a:t>画像の挿入</a:t>
            </a:r>
          </a:p>
        </p:txBody>
      </p:sp>
      <p:sp>
        <p:nvSpPr>
          <p:cNvPr id="2" name="タイトル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rtlCol="0" anchor="t">
            <a:noAutofit/>
          </a:bodyPr>
          <a:lstStyle>
            <a:lvl1pPr>
              <a:defRPr sz="4800" spc="-150" baseline="0">
                <a:solidFill>
                  <a:schemeClr val="tx1">
                    <a:lumMod val="75000"/>
                    <a:lumOff val="25000"/>
                  </a:schemeClr>
                </a:solidFill>
                <a:ea typeface="Meiryo UI" panose="020B0604030504040204" pitchFamily="50" charset="-128"/>
              </a:defRPr>
            </a:lvl1pPr>
          </a:lstStyle>
          <a:p>
            <a:pPr rtl="0"/>
            <a:r>
              <a:rPr lang="ja-JP" altLang="en-US" noProof="0"/>
              <a:t>セクション ヘッダー </a:t>
            </a:r>
            <a:r>
              <a:rPr lang="en-US" altLang="ja-JP" noProof="0"/>
              <a:t>1</a:t>
            </a:r>
          </a:p>
        </p:txBody>
      </p:sp>
      <p:sp>
        <p:nvSpPr>
          <p:cNvPr id="3" name="テキスト プレースホルダー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rtlCol="0">
            <a:spAutoFit/>
          </a:bodyPr>
          <a:lstStyle>
            <a:lvl1pPr marL="0" indent="0">
              <a:buNone/>
              <a:defRPr sz="1600" baseline="0">
                <a:solidFill>
                  <a:schemeClr val="accent3"/>
                </a:solidFill>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サブタイトル</a:t>
            </a:r>
          </a:p>
        </p:txBody>
      </p:sp>
      <p:sp>
        <p:nvSpPr>
          <p:cNvPr id="13" name="長方形 12">
            <a:extLst>
              <a:ext uri="{FF2B5EF4-FFF2-40B4-BE49-F238E27FC236}">
                <a16:creationId xmlns:a16="http://schemas.microsoft.com/office/drawing/2014/main" id="{560C8850-C2CD-4E0B-AA6F-6B884EB94B4B}"/>
              </a:ext>
            </a:extLst>
          </p:cNvPr>
          <p:cNvSpPr/>
          <p:nvPr/>
        </p:nvSpPr>
        <p:spPr>
          <a:xfrm>
            <a:off x="435429" y="1532049"/>
            <a:ext cx="72571" cy="1371600"/>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80D3D7B7-CDD7-4664-B2D8-6F60FEAEAC45}"/>
              </a:ext>
            </a:extLst>
          </p:cNvPr>
          <p:cNvSpPr/>
          <p:nvPr/>
        </p:nvSpPr>
        <p:spPr>
          <a:xfrm>
            <a:off x="11360016" y="6384952"/>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9" name="スライド番号プレースホルダー 5">
            <a:extLst>
              <a:ext uri="{FF2B5EF4-FFF2-40B4-BE49-F238E27FC236}">
                <a16:creationId xmlns:a16="http://schemas.microsoft.com/office/drawing/2014/main" id="{9E81145E-5F17-4CB6-9E17-ECF3BB38DE75}"/>
              </a:ext>
            </a:extLst>
          </p:cNvPr>
          <p:cNvSpPr txBox="1">
            <a:spLocks/>
          </p:cNvSpPr>
          <p:nvPr/>
        </p:nvSpPr>
        <p:spPr>
          <a:xfrm>
            <a:off x="11360016" y="6375808"/>
            <a:ext cx="335909" cy="365125"/>
          </a:xfrm>
          <a:prstGeom prst="rect">
            <a:avLst/>
          </a:prstGeom>
          <a:solidFill>
            <a:srgbClr val="00AADC"/>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ja-JP" b="1" baseline="0" noProof="0" smtClean="0">
                <a:solidFill>
                  <a:schemeClr val="bg1"/>
                </a:solidFill>
                <a:latin typeface="Meiryo UI" panose="020B0604030504040204" pitchFamily="50" charset="-128"/>
                <a:ea typeface="Meiryo UI" panose="020B0604030504040204" pitchFamily="50" charset="-128"/>
              </a:rPr>
              <a:pPr/>
              <a:t>‹#›</a:t>
            </a:fld>
            <a:endParaRPr lang="ja-JP" altLang="en-US" b="1" baseline="0" noProof="0" dirty="0">
              <a:solidFill>
                <a:schemeClr val="bg1"/>
              </a:solidFill>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74F011FC-C5DD-438A-B739-26C6E2F68692}"/>
              </a:ext>
            </a:extLst>
          </p:cNvPr>
          <p:cNvSpPr>
            <a:spLocks noGrp="1"/>
          </p:cNvSpPr>
          <p:nvPr>
            <p:ph type="ftr" sz="quarter" idx="14"/>
          </p:nvPr>
        </p:nvSpPr>
        <p:spPr/>
        <p:txBody>
          <a:bodyPr/>
          <a:lstStyle/>
          <a:p>
            <a:endParaRPr kumimoji="1" lang="ja-JP" altLang="en-US"/>
          </a:p>
        </p:txBody>
      </p:sp>
    </p:spTree>
    <p:extLst>
      <p:ext uri="{BB962C8B-B14F-4D97-AF65-F5344CB8AC3E}">
        <p14:creationId xmlns:p14="http://schemas.microsoft.com/office/powerpoint/2010/main" val="30742228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画像を含むセクション ヘッダー 1">
    <p:spTree>
      <p:nvGrpSpPr>
        <p:cNvPr id="1" name=""/>
        <p:cNvGrpSpPr/>
        <p:nvPr/>
      </p:nvGrpSpPr>
      <p:grpSpPr>
        <a:xfrm>
          <a:off x="0" y="0"/>
          <a:ext cx="0" cy="0"/>
          <a:chOff x="0" y="0"/>
          <a:chExt cx="0" cy="0"/>
        </a:xfrm>
      </p:grpSpPr>
      <p:sp>
        <p:nvSpPr>
          <p:cNvPr id="12" name="フリーフォーム:図形 11">
            <a:extLst>
              <a:ext uri="{FF2B5EF4-FFF2-40B4-BE49-F238E27FC236}">
                <a16:creationId xmlns:a16="http://schemas.microsoft.com/office/drawing/2014/main" id="{6D24BA90-E7BA-471E-AA13-3329EDCD80A2}"/>
              </a:ext>
            </a:extLst>
          </p:cNvPr>
          <p:cNvSpPr/>
          <p:nvPr/>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2785759"/>
            <a:ext cx="9666514" cy="746846"/>
          </a:xfrm>
        </p:spPr>
        <p:txBody>
          <a:bodyPr rtlCol="0" anchor="t">
            <a:noAutofit/>
          </a:bodyPr>
          <a:lstStyle>
            <a:lvl1pPr>
              <a:defRPr sz="4800" spc="-150" baseline="0">
                <a:solidFill>
                  <a:schemeClr val="tx1">
                    <a:lumMod val="75000"/>
                    <a:lumOff val="25000"/>
                  </a:schemeClr>
                </a:solidFill>
                <a:ea typeface="Meiryo UI" panose="020B0604030504040204" pitchFamily="50" charset="-128"/>
              </a:defRPr>
            </a:lvl1pPr>
          </a:lstStyle>
          <a:p>
            <a:pPr rtl="0"/>
            <a:r>
              <a:rPr lang="ja-JP" altLang="en-US" noProof="0"/>
              <a:t>セクション ヘッダー </a:t>
            </a:r>
            <a:r>
              <a:rPr lang="en-US" altLang="ja-JP" noProof="0"/>
              <a:t>1</a:t>
            </a:r>
          </a:p>
        </p:txBody>
      </p:sp>
      <p:sp>
        <p:nvSpPr>
          <p:cNvPr id="3" name="テキスト プレースホルダー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3638800"/>
            <a:ext cx="9666514" cy="221599"/>
          </a:xfrm>
        </p:spPr>
        <p:txBody>
          <a:bodyPr tIns="0" bIns="0" rtlCol="0">
            <a:spAutoFit/>
          </a:bodyPr>
          <a:lstStyle>
            <a:lvl1pPr marL="0" indent="0">
              <a:buNone/>
              <a:defRPr sz="1600" baseline="0">
                <a:solidFill>
                  <a:schemeClr val="accent3"/>
                </a:solidFill>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サブタイトル</a:t>
            </a:r>
          </a:p>
        </p:txBody>
      </p:sp>
      <p:sp>
        <p:nvSpPr>
          <p:cNvPr id="13" name="長方形 12">
            <a:extLst>
              <a:ext uri="{FF2B5EF4-FFF2-40B4-BE49-F238E27FC236}">
                <a16:creationId xmlns:a16="http://schemas.microsoft.com/office/drawing/2014/main" id="{560C8850-C2CD-4E0B-AA6F-6B884EB94B4B}"/>
              </a:ext>
            </a:extLst>
          </p:cNvPr>
          <p:cNvSpPr/>
          <p:nvPr/>
        </p:nvSpPr>
        <p:spPr>
          <a:xfrm>
            <a:off x="435429" y="2706425"/>
            <a:ext cx="72571" cy="1371600"/>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80D3D7B7-CDD7-4664-B2D8-6F60FEAEAC45}"/>
              </a:ext>
            </a:extLst>
          </p:cNvPr>
          <p:cNvSpPr/>
          <p:nvPr/>
        </p:nvSpPr>
        <p:spPr>
          <a:xfrm>
            <a:off x="11360016" y="6361099"/>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9" name="スライド番号プレースホルダー 5">
            <a:extLst>
              <a:ext uri="{FF2B5EF4-FFF2-40B4-BE49-F238E27FC236}">
                <a16:creationId xmlns:a16="http://schemas.microsoft.com/office/drawing/2014/main" id="{9E81145E-5F17-4CB6-9E17-ECF3BB38DE75}"/>
              </a:ext>
            </a:extLst>
          </p:cNvPr>
          <p:cNvSpPr txBox="1">
            <a:spLocks/>
          </p:cNvSpPr>
          <p:nvPr/>
        </p:nvSpPr>
        <p:spPr>
          <a:xfrm>
            <a:off x="11360016" y="6372000"/>
            <a:ext cx="335909" cy="365125"/>
          </a:xfrm>
          <a:prstGeom prst="rect">
            <a:avLst/>
          </a:prstGeom>
          <a:solidFill>
            <a:srgbClr val="00AADC"/>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ja-JP" b="1" baseline="0" noProof="0" smtClean="0">
                <a:solidFill>
                  <a:schemeClr val="bg1"/>
                </a:solidFill>
                <a:latin typeface="Meiryo UI" panose="020B0604030504040204" pitchFamily="50" charset="-128"/>
                <a:ea typeface="Meiryo UI" panose="020B0604030504040204" pitchFamily="50" charset="-128"/>
              </a:rPr>
              <a:pPr/>
              <a:t>‹#›</a:t>
            </a:fld>
            <a:endParaRPr lang="ja-JP" altLang="en-US" b="1" baseline="0" noProof="0">
              <a:solidFill>
                <a:schemeClr val="bg1"/>
              </a:solidFill>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A0B6B64E-A152-442D-98E7-CA1DE8613AB6}"/>
              </a:ext>
            </a:extLst>
          </p:cNvPr>
          <p:cNvSpPr>
            <a:spLocks noGrp="1"/>
          </p:cNvSpPr>
          <p:nvPr>
            <p:ph type="ftr" sz="quarter" idx="10"/>
          </p:nvPr>
        </p:nvSpPr>
        <p:spPr/>
        <p:txBody>
          <a:bodyPr/>
          <a:lstStyle/>
          <a:p>
            <a:endParaRPr kumimoji="1" lang="ja-JP" altLang="en-US"/>
          </a:p>
        </p:txBody>
      </p:sp>
    </p:spTree>
    <p:extLst>
      <p:ext uri="{BB962C8B-B14F-4D97-AF65-F5344CB8AC3E}">
        <p14:creationId xmlns:p14="http://schemas.microsoft.com/office/powerpoint/2010/main" val="199113694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8" name="フレーム 7">
            <a:extLst>
              <a:ext uri="{FF2B5EF4-FFF2-40B4-BE49-F238E27FC236}">
                <a16:creationId xmlns:a16="http://schemas.microsoft.com/office/drawing/2014/main" id="{53B0C39E-3796-4132-81FF-5A58EAF300A5}"/>
              </a:ext>
            </a:extLst>
          </p:cNvPr>
          <p:cNvSpPr/>
          <p:nvPr/>
        </p:nvSpPr>
        <p:spPr>
          <a:xfrm>
            <a:off x="0" y="0"/>
            <a:ext cx="12191999"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7" name="長方形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C8943364-C409-4EE8-8020-9809E6B2B1AA}"/>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A67D090F-9522-445C-B984-52BE590455DC}"/>
              </a:ext>
            </a:extLst>
          </p:cNvPr>
          <p:cNvSpPr txBox="1">
            <a:spLocks/>
          </p:cNvSpPr>
          <p:nvPr/>
        </p:nvSpPr>
        <p:spPr>
          <a:xfrm>
            <a:off x="11360016" y="6370064"/>
            <a:ext cx="335909" cy="365125"/>
          </a:xfrm>
          <a:prstGeom prst="rect">
            <a:avLst/>
          </a:prstGeom>
          <a:solidFill>
            <a:srgbClr val="00AADC"/>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ja-JP" b="1" baseline="0" noProof="0" smtClean="0">
                <a:solidFill>
                  <a:schemeClr val="bg1"/>
                </a:solidFill>
                <a:latin typeface="Meiryo UI" panose="020B0604030504040204" pitchFamily="50" charset="-128"/>
                <a:ea typeface="Meiryo UI" panose="020B0604030504040204" pitchFamily="50" charset="-128"/>
              </a:rPr>
              <a:pPr/>
              <a:t>‹#›</a:t>
            </a:fld>
            <a:endParaRPr lang="ja-JP" altLang="en-US" b="1" baseline="0" noProof="0" dirty="0">
              <a:solidFill>
                <a:schemeClr val="bg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lvl1pPr>
              <a:defRPr baseline="0">
                <a:ea typeface="Meiryo UI" panose="020B0604030504040204" pitchFamily="50" charset="-128"/>
              </a:defRPr>
            </a:lvl1pPr>
          </a:lstStyle>
          <a:p>
            <a:pPr rtl="0"/>
            <a:r>
              <a:rPr lang="ja-JP" altLang="en-US" noProof="0"/>
              <a:t>マスター タイトルの書式設定</a:t>
            </a:r>
          </a:p>
        </p:txBody>
      </p:sp>
      <p:sp>
        <p:nvSpPr>
          <p:cNvPr id="10" name="コンテンツ プレースホルダー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rtlCol="0">
            <a:noAutofit/>
          </a:bodyPr>
          <a:lstStyle>
            <a:lvl1pPr>
              <a:lnSpc>
                <a:spcPct val="100000"/>
              </a:lnSpc>
              <a:spcBef>
                <a:spcPts val="600"/>
              </a:spcBef>
              <a:spcAft>
                <a:spcPts val="1200"/>
              </a:spcAft>
              <a:defRPr sz="1800" baseline="0">
                <a:solidFill>
                  <a:schemeClr val="tx1">
                    <a:lumMod val="75000"/>
                    <a:lumOff val="25000"/>
                  </a:schemeClr>
                </a:solidFill>
                <a:ea typeface="Meiryo UI" panose="020B0604030504040204" pitchFamily="50" charset="-128"/>
              </a:defRPr>
            </a:lvl1pPr>
            <a:lvl2pPr>
              <a:lnSpc>
                <a:spcPct val="100000"/>
              </a:lnSpc>
              <a:spcBef>
                <a:spcPts val="600"/>
              </a:spcBef>
              <a:spcAft>
                <a:spcPts val="1200"/>
              </a:spcAft>
              <a:defRPr sz="1600" baseline="0">
                <a:solidFill>
                  <a:schemeClr val="tx1">
                    <a:lumMod val="75000"/>
                    <a:lumOff val="25000"/>
                  </a:schemeClr>
                </a:solidFill>
                <a:ea typeface="Meiryo UI" panose="020B0604030504040204" pitchFamily="50" charset="-128"/>
              </a:defRPr>
            </a:lvl2pPr>
            <a:lvl3pPr>
              <a:lnSpc>
                <a:spcPct val="100000"/>
              </a:lnSpc>
              <a:spcBef>
                <a:spcPts val="600"/>
              </a:spcBef>
              <a:spcAft>
                <a:spcPts val="1200"/>
              </a:spcAft>
              <a:defRPr sz="1400" baseline="0">
                <a:solidFill>
                  <a:schemeClr val="tx1">
                    <a:lumMod val="75000"/>
                    <a:lumOff val="25000"/>
                  </a:schemeClr>
                </a:solidFill>
                <a:ea typeface="Meiryo UI" panose="020B0604030504040204" pitchFamily="50" charset="-128"/>
              </a:defRPr>
            </a:lvl3pPr>
            <a:lvl4pPr>
              <a:defRPr sz="1400"/>
            </a:lvl4pPr>
            <a:lvl5pPr>
              <a:defRPr sz="1400"/>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p:txBody>
      </p:sp>
    </p:spTree>
    <p:extLst>
      <p:ext uri="{BB962C8B-B14F-4D97-AF65-F5344CB8AC3E}">
        <p14:creationId xmlns:p14="http://schemas.microsoft.com/office/powerpoint/2010/main" val="356076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白">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baseline="0" dirty="0">
                <a:ea typeface="Meiryo UI" panose="020B0604030504040204" pitchFamily="50" charset="-128"/>
              </a:defRPr>
            </a:lvl1pPr>
          </a:lstStyle>
          <a:p>
            <a:pPr lvl="0"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rtlCol="0">
            <a:noAutofit/>
          </a:bodyPr>
          <a:lstStyle>
            <a:lvl1pPr>
              <a:lnSpc>
                <a:spcPct val="100000"/>
              </a:lnSpc>
              <a:spcBef>
                <a:spcPts val="600"/>
              </a:spcBef>
              <a:spcAft>
                <a:spcPts val="1200"/>
              </a:spcAft>
              <a:defRPr sz="1800" baseline="0">
                <a:solidFill>
                  <a:schemeClr val="tx1">
                    <a:lumMod val="75000"/>
                    <a:lumOff val="25000"/>
                  </a:schemeClr>
                </a:solidFill>
                <a:ea typeface="Meiryo UI" panose="020B0604030504040204" pitchFamily="50" charset="-128"/>
              </a:defRPr>
            </a:lvl1pPr>
            <a:lvl2pPr>
              <a:lnSpc>
                <a:spcPct val="100000"/>
              </a:lnSpc>
              <a:spcBef>
                <a:spcPts val="600"/>
              </a:spcBef>
              <a:spcAft>
                <a:spcPts val="1200"/>
              </a:spcAft>
              <a:defRPr sz="1600" baseline="0">
                <a:solidFill>
                  <a:schemeClr val="tx1">
                    <a:lumMod val="75000"/>
                    <a:lumOff val="25000"/>
                  </a:schemeClr>
                </a:solidFill>
                <a:ea typeface="Meiryo UI" panose="020B0604030504040204" pitchFamily="50" charset="-128"/>
              </a:defRPr>
            </a:lvl2pPr>
            <a:lvl3pPr>
              <a:lnSpc>
                <a:spcPct val="100000"/>
              </a:lnSpc>
              <a:spcBef>
                <a:spcPts val="600"/>
              </a:spcBef>
              <a:spcAft>
                <a:spcPts val="1200"/>
              </a:spcAft>
              <a:defRPr sz="1400" baseline="0">
                <a:solidFill>
                  <a:schemeClr val="tx1">
                    <a:lumMod val="75000"/>
                    <a:lumOff val="25000"/>
                  </a:schemeClr>
                </a:solidFill>
                <a:ea typeface="Meiryo UI" panose="020B0604030504040204" pitchFamily="50" charset="-128"/>
              </a:defRPr>
            </a:lvl3pPr>
            <a:lvl4pPr>
              <a:defRPr sz="1400"/>
            </a:lvl4pPr>
            <a:lvl5pPr>
              <a:defRPr sz="1400"/>
            </a:lvl5p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p:txBody>
      </p:sp>
      <p:sp>
        <p:nvSpPr>
          <p:cNvPr id="7" name="長方形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62875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3" name="タイトル 2">
            <a:extLst>
              <a:ext uri="{FF2B5EF4-FFF2-40B4-BE49-F238E27FC236}">
                <a16:creationId xmlns:a16="http://schemas.microsoft.com/office/drawing/2014/main" id="{05328109-BF43-024A-B25B-C69E4098CFDA}"/>
              </a:ext>
            </a:extLst>
          </p:cNvPr>
          <p:cNvSpPr>
            <a:spLocks noGrp="1"/>
          </p:cNvSpPr>
          <p:nvPr>
            <p:ph type="title"/>
          </p:nvPr>
        </p:nvSpPr>
        <p:spPr>
          <a:xfrm>
            <a:off x="446314" y="240320"/>
            <a:ext cx="11174186" cy="590931"/>
          </a:xfrm>
        </p:spPr>
        <p:txBody>
          <a:bodyPr rtlCol="0"/>
          <a:lstStyle>
            <a:lvl1pPr>
              <a:defRPr baseline="0">
                <a:solidFill>
                  <a:schemeClr val="tx1">
                    <a:lumMod val="75000"/>
                    <a:lumOff val="25000"/>
                  </a:schemeClr>
                </a:solidFill>
                <a:ea typeface="Meiryo UI" panose="020B0604030504040204" pitchFamily="50" charset="-128"/>
              </a:defRPr>
            </a:lvl1pPr>
          </a:lstStyle>
          <a:p>
            <a:pPr rtl="0"/>
            <a:r>
              <a:rPr lang="ja-JP" altLang="en-US" noProof="0" dirty="0"/>
              <a:t>マスター タイトルの書式設定</a:t>
            </a:r>
          </a:p>
        </p:txBody>
      </p:sp>
    </p:spTree>
    <p:extLst>
      <p:ext uri="{BB962C8B-B14F-4D97-AF65-F5344CB8AC3E}">
        <p14:creationId xmlns:p14="http://schemas.microsoft.com/office/powerpoint/2010/main" val="28481114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8" name="フレーム 7">
            <a:extLst>
              <a:ext uri="{FF2B5EF4-FFF2-40B4-BE49-F238E27FC236}">
                <a16:creationId xmlns:a16="http://schemas.microsoft.com/office/drawing/2014/main" id="{53B0C39E-3796-4132-81FF-5A58EAF300A5}"/>
              </a:ext>
            </a:extLst>
          </p:cNvPr>
          <p:cNvSpPr/>
          <p:nvPr/>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7" name="長方形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C8943364-C409-4EE8-8020-9809E6B2B1AA}"/>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A67D090F-9522-445C-B984-52BE590455DC}"/>
              </a:ext>
            </a:extLst>
          </p:cNvPr>
          <p:cNvSpPr txBox="1">
            <a:spLocks/>
          </p:cNvSpPr>
          <p:nvPr/>
        </p:nvSpPr>
        <p:spPr>
          <a:xfrm>
            <a:off x="11360016" y="6369050"/>
            <a:ext cx="335909" cy="365125"/>
          </a:xfrm>
          <a:prstGeom prst="rect">
            <a:avLst/>
          </a:prstGeom>
          <a:solidFill>
            <a:srgbClr val="00AADC"/>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en-US" altLang="ja-JP" b="1" baseline="0" noProof="0" smtClean="0">
                <a:solidFill>
                  <a:schemeClr val="bg1"/>
                </a:solidFill>
                <a:latin typeface="Meiryo UI" panose="020B0604030504040204" pitchFamily="50" charset="-128"/>
                <a:ea typeface="Meiryo UI" panose="020B0604030504040204" pitchFamily="50" charset="-128"/>
              </a:rPr>
              <a:pPr/>
              <a:t>‹#›</a:t>
            </a:fld>
            <a:endParaRPr lang="ja-JP" altLang="en-US" b="1" baseline="0" noProof="0">
              <a:solidFill>
                <a:schemeClr val="bg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lvl1pPr>
              <a:defRPr baseline="0">
                <a:ea typeface="Meiryo UI" panose="020B0604030504040204" pitchFamily="50" charset="-128"/>
              </a:defRPr>
            </a:lvl1pPr>
          </a:lstStyle>
          <a:p>
            <a:pPr rtl="0"/>
            <a:r>
              <a:rPr lang="ja-JP" altLang="en-US" noProof="0"/>
              <a:t>マスター タイトルの書式設定</a:t>
            </a:r>
          </a:p>
        </p:txBody>
      </p:sp>
      <p:sp>
        <p:nvSpPr>
          <p:cNvPr id="16" name="テキスト プレースホルダー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rtlCol="0" anchor="b">
            <a:normAutofit/>
          </a:bodyPr>
          <a:lstStyle>
            <a:lvl1pPr marL="0" indent="0">
              <a:buNone/>
              <a:defRPr sz="1600" b="1" baseline="0">
                <a:solidFill>
                  <a:srgbClr val="00AADC"/>
                </a:solidFill>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18" name="コンテンツ プレースホルダー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rtlCol="0">
            <a:normAutofit/>
          </a:bodyPr>
          <a:lstStyle>
            <a:lvl1pPr>
              <a:defRPr sz="1400" baseline="0">
                <a:ea typeface="Meiryo UI" panose="020B0604030504040204" pitchFamily="50" charset="-128"/>
              </a:defRPr>
            </a:lvl1pPr>
            <a:lvl2pPr>
              <a:defRPr sz="1400" baseline="0">
                <a:ea typeface="Meiryo UI" panose="020B0604030504040204" pitchFamily="50" charset="-128"/>
              </a:defRPr>
            </a:lvl2pPr>
            <a:lvl3pPr>
              <a:defRPr sz="1400" baseline="0">
                <a:ea typeface="Meiryo UI" panose="020B0604030504040204" pitchFamily="50" charset="-128"/>
              </a:defRPr>
            </a:lvl3pPr>
            <a:lvl4pPr>
              <a:defRPr sz="1400" baseline="0">
                <a:ea typeface="Meiryo UI" panose="020B0604030504040204" pitchFamily="50" charset="-128"/>
              </a:defRPr>
            </a:lvl4pPr>
            <a:lvl5pPr>
              <a:defRPr sz="1400" baseline="0">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9" name="テキスト プレースホルダー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rtlCol="0" anchor="b">
            <a:normAutofit/>
          </a:bodyPr>
          <a:lstStyle>
            <a:lvl1pPr marL="0" indent="0">
              <a:buNone/>
              <a:defRPr sz="1600" b="1" baseline="0">
                <a:solidFill>
                  <a:srgbClr val="00AADC"/>
                </a:solidFill>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20" name="コンテンツ プレースホルダー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rtlCol="0">
            <a:normAutofit/>
          </a:bodyPr>
          <a:lstStyle>
            <a:lvl1pPr>
              <a:defRPr sz="1400" baseline="0">
                <a:ea typeface="Meiryo UI" panose="020B0604030504040204" pitchFamily="50" charset="-128"/>
              </a:defRPr>
            </a:lvl1pPr>
            <a:lvl2pPr>
              <a:defRPr sz="1400" baseline="0">
                <a:ea typeface="Meiryo UI" panose="020B0604030504040204" pitchFamily="50" charset="-128"/>
              </a:defRPr>
            </a:lvl2pPr>
            <a:lvl3pPr>
              <a:defRPr sz="1400" baseline="0">
                <a:ea typeface="Meiryo UI" panose="020B0604030504040204" pitchFamily="50" charset="-128"/>
              </a:defRPr>
            </a:lvl3pPr>
            <a:lvl4pPr>
              <a:defRPr sz="1400" baseline="0">
                <a:ea typeface="Meiryo UI" panose="020B0604030504040204" pitchFamily="50" charset="-128"/>
              </a:defRPr>
            </a:lvl4pPr>
            <a:lvl5pPr>
              <a:defRPr sz="1400" baseline="0">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9224978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比較の白の背景">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9" name="テキスト プレースホルダー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rtlCol="0">
            <a:noAutofit/>
          </a:bodyPr>
          <a:lstStyle>
            <a:lvl1pPr marL="0" indent="0" algn="l">
              <a:buNone/>
              <a:defRPr sz="1600" b="1" baseline="0">
                <a:solidFill>
                  <a:srgbClr val="00AADC"/>
                </a:solidFill>
                <a:latin typeface="Meiryo UI" panose="020B0604030504040204" pitchFamily="50" charset="-128"/>
                <a:ea typeface="Meiryo UI" panose="020B0604030504040204" pitchFamily="50" charset="-128"/>
              </a:defRPr>
            </a:lvl1pPr>
          </a:lstStyle>
          <a:p>
            <a:pPr lvl="0" rtl="0"/>
            <a:r>
              <a:rPr lang="ja-JP" altLang="en-US" noProof="0" dirty="0"/>
              <a:t>マスター テキストのスタイルを編集する</a:t>
            </a:r>
          </a:p>
        </p:txBody>
      </p:sp>
      <p:sp>
        <p:nvSpPr>
          <p:cNvPr id="10" name="テキスト プレースホルダー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rtlCol="0">
            <a:noAutofit/>
          </a:bodyPr>
          <a:lstStyle>
            <a:lvl1pPr marL="0" indent="0" algn="l">
              <a:buNone/>
              <a:defRPr sz="1600" b="1" baseline="0">
                <a:solidFill>
                  <a:srgbClr val="00AADC"/>
                </a:solidFill>
                <a:latin typeface="Meiryo UI" panose="020B0604030504040204" pitchFamily="50" charset="-128"/>
                <a:ea typeface="Meiryo UI" panose="020B0604030504040204" pitchFamily="50" charset="-128"/>
              </a:defRPr>
            </a:lvl1pPr>
          </a:lstStyle>
          <a:p>
            <a:pPr lvl="0" rtl="0"/>
            <a:r>
              <a:rPr lang="ja-JP" altLang="en-US" noProof="0"/>
              <a:t>マスター テキストのスタイルを編集する</a:t>
            </a:r>
          </a:p>
        </p:txBody>
      </p:sp>
      <p:sp>
        <p:nvSpPr>
          <p:cNvPr id="12" name="テキスト プレースホルダー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rtlCol="0">
            <a:noAutofit/>
          </a:bodyPr>
          <a:lstStyle>
            <a:lvl1pPr marL="0" indent="0" algn="l">
              <a:buNone/>
              <a:defRPr sz="1400" b="0" baseline="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a:t>マスター テキストのスタイルを編集する</a:t>
            </a:r>
          </a:p>
        </p:txBody>
      </p:sp>
      <p:sp>
        <p:nvSpPr>
          <p:cNvPr id="13" name="テキスト プレースホルダー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rtlCol="0">
            <a:noAutofit/>
          </a:bodyPr>
          <a:lstStyle>
            <a:lvl1pPr marL="0" indent="0" algn="l">
              <a:buNone/>
              <a:defRPr sz="1400" b="0" baseline="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a:t>マスター テキストのスタイルを編集する</a:t>
            </a:r>
          </a:p>
        </p:txBody>
      </p:sp>
      <p:sp>
        <p:nvSpPr>
          <p:cNvPr id="3" name="タイトル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rtlCol="0"/>
          <a:lstStyle>
            <a:lvl1pPr>
              <a:defRPr baseline="0">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17315361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baseline="0">
                <a:solidFill>
                  <a:schemeClr val="tx1">
                    <a:tint val="75000"/>
                  </a:schemeClr>
                </a:solidFill>
                <a:latin typeface="Meiryo UI" panose="020B0604030504040204" pitchFamily="50" charset="-128"/>
                <a:ea typeface="Meiryo UI" panose="020B0604030504040204" pitchFamily="50" charset="-128"/>
              </a:defRPr>
            </a:lvl1pPr>
          </a:lstStyle>
          <a:p>
            <a:endParaRPr kumimoji="1" lang="ja-JP" altLang="en-US"/>
          </a:p>
        </p:txBody>
      </p:sp>
      <p:sp>
        <p:nvSpPr>
          <p:cNvPr id="7" name="長方形 6">
            <a:extLst>
              <a:ext uri="{FF2B5EF4-FFF2-40B4-BE49-F238E27FC236}">
                <a16:creationId xmlns:a16="http://schemas.microsoft.com/office/drawing/2014/main" id="{72B1D122-60D0-8B4D-896A-2A770C0B6343}"/>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ja-JP" altLang="en-US" baseline="0" noProof="0">
              <a:solidFill>
                <a:schemeClr val="tx1"/>
              </a:solidFill>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6B5B9FA1-1805-A944-AC99-868579EBA1AD}"/>
              </a:ext>
            </a:extLst>
          </p:cNvPr>
          <p:cNvSpPr txBox="1">
            <a:spLocks/>
          </p:cNvSpPr>
          <p:nvPr/>
        </p:nvSpPr>
        <p:spPr>
          <a:xfrm>
            <a:off x="11360016" y="6369050"/>
            <a:ext cx="335909" cy="365125"/>
          </a:xfrm>
          <a:prstGeom prst="rect">
            <a:avLst/>
          </a:prstGeom>
          <a:solidFill>
            <a:srgbClr val="00AADC"/>
          </a:solidFill>
        </p:spPr>
        <p:txBody>
          <a:bodyPr vert="horz" wrap="non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fld id="{78048C4E-7BD1-46A5-B2F2-6AD408DAAD47}" type="slidenum">
              <a:rPr lang="en-US" altLang="ja-JP" b="1" baseline="0" noProof="0" smtClean="0">
                <a:solidFill>
                  <a:schemeClr val="bg1"/>
                </a:solidFill>
                <a:latin typeface="Meiryo UI" panose="020B0604030504040204" pitchFamily="50" charset="-128"/>
                <a:ea typeface="Meiryo UI" panose="020B0604030504040204" pitchFamily="50" charset="-128"/>
              </a:rPr>
              <a:pPr algn="ctr" rtl="0"/>
              <a:t>‹#›</a:t>
            </a:fld>
            <a:endParaRPr lang="ja-JP" altLang="en-US" b="1" baseline="0" noProof="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483102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hf hdr="0" ftr="0" dt="0"/>
  <p:txStyles>
    <p:titleStyle>
      <a:lvl1pPr algn="l" defTabSz="914400" rtl="0" eaLnBrk="1" latinLnBrk="0" hangingPunct="1">
        <a:lnSpc>
          <a:spcPct val="90000"/>
        </a:lnSpc>
        <a:spcBef>
          <a:spcPct val="0"/>
        </a:spcBef>
        <a:buNone/>
        <a:defRPr kumimoji="1" lang="en-GB" sz="3600" b="1" kern="1200" spc="-60" baseline="0" dirty="0">
          <a:solidFill>
            <a:schemeClr val="tx1">
              <a:lumMod val="75000"/>
              <a:lumOff val="25000"/>
            </a:schemeClr>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360">
          <p15:clr>
            <a:srgbClr val="F26B43"/>
          </p15:clr>
        </p15:guide>
        <p15:guide id="6" orient="horz" pos="3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quadcept.com/ja/public/community/index.html?aid=sitetop"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jp.org/section/tokyo/chapter/EMC-27/linked%20files/Young%20Engineer%20Award.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mailto:emcj-ws@mail.ieice.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ieice.org/cs/emcj/jpn/non-regular/nonregular-j.html#EMCcontest" TargetMode="Externa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5">
            <a:extLst>
              <a:ext uri="{FF2B5EF4-FFF2-40B4-BE49-F238E27FC236}">
                <a16:creationId xmlns:a16="http://schemas.microsoft.com/office/drawing/2014/main" id="{65C28EB5-65C5-8D23-F416-7B117A1C09C6}"/>
              </a:ext>
            </a:extLst>
          </p:cNvPr>
          <p:cNvSpPr txBox="1">
            <a:spLocks/>
          </p:cNvSpPr>
          <p:nvPr/>
        </p:nvSpPr>
        <p:spPr>
          <a:xfrm>
            <a:off x="1337913" y="2554149"/>
            <a:ext cx="10133652" cy="442353"/>
          </a:xfrm>
          <a:prstGeom prst="rect">
            <a:avLst/>
          </a:prstGeom>
          <a:noFill/>
          <a:extLst>
            <a:ext uri="{909E8E84-426E-40DD-AFC4-6F175D3DCCD1}">
              <a14:hiddenFill xmlns:a14="http://schemas.microsoft.com/office/drawing/2010/main">
                <a:solidFill>
                  <a:srgbClr val="FFFFFF"/>
                </a:solidFill>
              </a14:hiddenFill>
            </a:ext>
          </a:extLst>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4000" b="1" dirty="0">
              <a:latin typeface="メイリオ 見出し"/>
            </a:endParaRPr>
          </a:p>
        </p:txBody>
      </p:sp>
      <p:sp>
        <p:nvSpPr>
          <p:cNvPr id="5" name="テキスト ボックス 4">
            <a:extLst>
              <a:ext uri="{FF2B5EF4-FFF2-40B4-BE49-F238E27FC236}">
                <a16:creationId xmlns:a16="http://schemas.microsoft.com/office/drawing/2014/main" id="{0E50158A-82C2-C33D-5480-A0210CAD352C}"/>
              </a:ext>
            </a:extLst>
          </p:cNvPr>
          <p:cNvSpPr txBox="1"/>
          <p:nvPr/>
        </p:nvSpPr>
        <p:spPr>
          <a:xfrm>
            <a:off x="1948089" y="4810460"/>
            <a:ext cx="7112238" cy="1445011"/>
          </a:xfrm>
          <a:prstGeom prst="rect">
            <a:avLst/>
          </a:prstGeom>
          <a:noFill/>
        </p:spPr>
        <p:txBody>
          <a:bodyPr wrap="square">
            <a:spAutoFit/>
          </a:bodyPr>
          <a:lstStyle/>
          <a:p>
            <a:pPr>
              <a:lnSpc>
                <a:spcPct val="120000"/>
              </a:lnSpc>
            </a:pPr>
            <a:r>
              <a:rPr lang="ja-JP" altLang="en-US" sz="2000" dirty="0">
                <a:latin typeface="メイリオ" panose="020B0604030504040204" pitchFamily="50" charset="-128"/>
                <a:ea typeface="メイリオ" panose="020B0604030504040204" pitchFamily="50" charset="-128"/>
              </a:rPr>
              <a:t>環境電磁工学研究会(EMCJ)　２種研</a:t>
            </a:r>
          </a:p>
          <a:p>
            <a:pPr>
              <a:lnSpc>
                <a:spcPct val="120000"/>
              </a:lnSpc>
            </a:pPr>
            <a:r>
              <a:rPr lang="ja-JP" altLang="en-US" dirty="0">
                <a:latin typeface="メイリオ" panose="020B0604030504040204" pitchFamily="50" charset="-128"/>
                <a:ea typeface="メイリオ" panose="020B0604030504040204" pitchFamily="50" charset="-128"/>
              </a:rPr>
              <a:t>　幹事　　　末永 寛   </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パナソニックインダストリー（株）</a:t>
            </a:r>
          </a:p>
          <a:p>
            <a:pPr>
              <a:lnSpc>
                <a:spcPct val="120000"/>
              </a:lnSpc>
            </a:pPr>
            <a:r>
              <a:rPr lang="ja-JP" altLang="en-US" dirty="0">
                <a:latin typeface="メイリオ" panose="020B0604030504040204" pitchFamily="50" charset="-128"/>
                <a:ea typeface="メイリオ" panose="020B0604030504040204" pitchFamily="50" charset="-128"/>
              </a:rPr>
              <a:t>　幹事補佐　吉本 修　</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ローデ･シュワルツ･ジャパン（株）</a:t>
            </a:r>
          </a:p>
          <a:p>
            <a:pPr>
              <a:lnSpc>
                <a:spcPct val="120000"/>
              </a:lnSpc>
            </a:pPr>
            <a:r>
              <a:rPr lang="ja-JP" altLang="en-US" dirty="0">
                <a:latin typeface="メイリオ" panose="020B0604030504040204" pitchFamily="50" charset="-128"/>
                <a:ea typeface="メイリオ" panose="020B0604030504040204" pitchFamily="50" charset="-128"/>
              </a:rPr>
              <a:t>　幹事補佐　西本 太樹</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パナソニックインダストリー（株）</a:t>
            </a:r>
          </a:p>
        </p:txBody>
      </p:sp>
      <p:sp>
        <p:nvSpPr>
          <p:cNvPr id="6" name="テキスト ボックス 5">
            <a:extLst>
              <a:ext uri="{FF2B5EF4-FFF2-40B4-BE49-F238E27FC236}">
                <a16:creationId xmlns:a16="http://schemas.microsoft.com/office/drawing/2014/main" id="{EA141CAC-4E6C-7982-27B8-84807CAB7919}"/>
              </a:ext>
            </a:extLst>
          </p:cNvPr>
          <p:cNvSpPr txBox="1"/>
          <p:nvPr/>
        </p:nvSpPr>
        <p:spPr>
          <a:xfrm>
            <a:off x="10173887" y="239282"/>
            <a:ext cx="1905712" cy="369332"/>
          </a:xfrm>
          <a:prstGeom prst="rect">
            <a:avLst/>
          </a:prstGeom>
          <a:noFill/>
        </p:spPr>
        <p:txBody>
          <a:bodyPr wrap="square" rtlCol="0">
            <a:spAutoFit/>
          </a:bodyPr>
          <a:lstStyle/>
          <a:p>
            <a:r>
              <a:rPr kumimoji="1" lang="en-US" altLang="ja-JP" dirty="0">
                <a:latin typeface="メイリオ 見出し"/>
              </a:rPr>
              <a:t>2024</a:t>
            </a:r>
            <a:r>
              <a:rPr kumimoji="1" lang="ja-JP" altLang="en-US" dirty="0">
                <a:latin typeface="メイリオ 見出し"/>
              </a:rPr>
              <a:t>年 </a:t>
            </a:r>
            <a:r>
              <a:rPr kumimoji="1" lang="en-US" altLang="ja-JP" dirty="0">
                <a:latin typeface="メイリオ 見出し"/>
              </a:rPr>
              <a:t>7</a:t>
            </a:r>
            <a:r>
              <a:rPr kumimoji="1" lang="ja-JP" altLang="en-US" dirty="0">
                <a:latin typeface="メイリオ 見出し"/>
              </a:rPr>
              <a:t>月 </a:t>
            </a:r>
            <a:r>
              <a:rPr kumimoji="1" lang="en-US" altLang="ja-JP" dirty="0">
                <a:latin typeface="メイリオ 見出し"/>
              </a:rPr>
              <a:t>1</a:t>
            </a:r>
            <a:r>
              <a:rPr kumimoji="1" lang="ja-JP" altLang="en-US" dirty="0">
                <a:latin typeface="メイリオ 見出し"/>
              </a:rPr>
              <a:t>日</a:t>
            </a:r>
          </a:p>
        </p:txBody>
      </p:sp>
      <p:sp>
        <p:nvSpPr>
          <p:cNvPr id="7" name="タイトル 6">
            <a:extLst>
              <a:ext uri="{FF2B5EF4-FFF2-40B4-BE49-F238E27FC236}">
                <a16:creationId xmlns:a16="http://schemas.microsoft.com/office/drawing/2014/main" id="{34DBEDB2-0661-3651-09DE-1BCFCD156DCC}"/>
              </a:ext>
            </a:extLst>
          </p:cNvPr>
          <p:cNvSpPr>
            <a:spLocks noGrp="1"/>
          </p:cNvSpPr>
          <p:nvPr>
            <p:ph type="ctrTitle"/>
          </p:nvPr>
        </p:nvSpPr>
        <p:spPr>
          <a:xfrm>
            <a:off x="694871" y="2932950"/>
            <a:ext cx="10607040" cy="701731"/>
          </a:xfrm>
        </p:spPr>
        <p:txBody>
          <a:bodyPr/>
          <a:lstStyle/>
          <a:p>
            <a:r>
              <a:rPr lang="ja-JP" altLang="en-US" sz="4400" b="1" dirty="0">
                <a:latin typeface="メイリオ 見出し"/>
              </a:rPr>
              <a:t>第５回 </a:t>
            </a:r>
            <a:r>
              <a:rPr lang="en-US" altLang="ja-JP" sz="4400" b="1" dirty="0">
                <a:latin typeface="メイリオ 見出し"/>
              </a:rPr>
              <a:t>EMC</a:t>
            </a:r>
            <a:r>
              <a:rPr lang="ja-JP" altLang="en-US" sz="4400" b="1" dirty="0">
                <a:latin typeface="メイリオ 見出し"/>
              </a:rPr>
              <a:t>設計対策コンテスト概要説明</a:t>
            </a:r>
            <a:endParaRPr lang="ja-JP" altLang="en-US" dirty="0"/>
          </a:p>
        </p:txBody>
      </p:sp>
    </p:spTree>
    <p:extLst>
      <p:ext uri="{BB962C8B-B14F-4D97-AF65-F5344CB8AC3E}">
        <p14:creationId xmlns:p14="http://schemas.microsoft.com/office/powerpoint/2010/main" val="244366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8FF0ACC-34F8-0222-2FD4-BFB600EF0F39}"/>
              </a:ext>
            </a:extLst>
          </p:cNvPr>
          <p:cNvSpPr>
            <a:spLocks noGrp="1"/>
          </p:cNvSpPr>
          <p:nvPr>
            <p:ph type="title"/>
          </p:nvPr>
        </p:nvSpPr>
        <p:spPr/>
        <p:txBody>
          <a:bodyPr>
            <a:normAutofit/>
          </a:bodyPr>
          <a:lstStyle/>
          <a:p>
            <a:r>
              <a:rPr kumimoji="1" lang="ja-JP" altLang="en-US" sz="3200" dirty="0"/>
              <a:t>コンテスト規定</a:t>
            </a:r>
            <a:r>
              <a:rPr lang="ja-JP" altLang="en-US" sz="3200" dirty="0"/>
              <a:t>（１）</a:t>
            </a:r>
            <a:endParaRPr kumimoji="1" lang="ja-JP" altLang="en-US" sz="3200" dirty="0"/>
          </a:p>
        </p:txBody>
      </p:sp>
      <p:sp>
        <p:nvSpPr>
          <p:cNvPr id="6" name="コンテンツ プレースホルダー 2">
            <a:extLst>
              <a:ext uri="{FF2B5EF4-FFF2-40B4-BE49-F238E27FC236}">
                <a16:creationId xmlns:a16="http://schemas.microsoft.com/office/drawing/2014/main" id="{DA118643-AB1C-776C-72A6-0516D7AD6E82}"/>
              </a:ext>
            </a:extLst>
          </p:cNvPr>
          <p:cNvSpPr>
            <a:spLocks noGrp="1"/>
          </p:cNvSpPr>
          <p:nvPr>
            <p:ph idx="4294967295"/>
          </p:nvPr>
        </p:nvSpPr>
        <p:spPr>
          <a:xfrm>
            <a:off x="584201" y="968375"/>
            <a:ext cx="10712449" cy="5356225"/>
          </a:xfrm>
        </p:spPr>
        <p:txBody>
          <a:bodyPr>
            <a:noAutofit/>
          </a:bodyPr>
          <a:lstStyle/>
          <a:p>
            <a:pPr>
              <a:lnSpc>
                <a:spcPct val="120000"/>
              </a:lnSpc>
              <a:spcBef>
                <a:spcPts val="600"/>
              </a:spcBef>
              <a:buFont typeface="Wingdings" panose="05000000000000000000" pitchFamily="2" charset="2"/>
              <a:buChar char="l"/>
            </a:pPr>
            <a:r>
              <a:rPr lang="ja-JP" altLang="en-US" sz="2000" b="1" dirty="0">
                <a:solidFill>
                  <a:srgbClr val="00AADC"/>
                </a:solidFill>
              </a:rPr>
              <a:t>配布された</a:t>
            </a:r>
            <a:r>
              <a:rPr lang="en-US" altLang="ja-JP" sz="2000" b="1" dirty="0">
                <a:solidFill>
                  <a:srgbClr val="00AADC"/>
                </a:solidFill>
              </a:rPr>
              <a:t>Raspberry pi </a:t>
            </a:r>
            <a:r>
              <a:rPr lang="en-US" altLang="ja-JP" sz="2000" b="1" dirty="0" err="1">
                <a:solidFill>
                  <a:srgbClr val="00AADC"/>
                </a:solidFill>
              </a:rPr>
              <a:t>pico</a:t>
            </a:r>
            <a:r>
              <a:rPr lang="en-US" altLang="ja-JP" sz="2000" b="1" dirty="0">
                <a:solidFill>
                  <a:srgbClr val="00AADC"/>
                </a:solidFill>
              </a:rPr>
              <a:t>(1</a:t>
            </a:r>
            <a:r>
              <a:rPr lang="ja-JP" altLang="en-US" sz="2000" b="1" dirty="0">
                <a:solidFill>
                  <a:srgbClr val="00AADC"/>
                </a:solidFill>
              </a:rPr>
              <a:t>つ以上</a:t>
            </a:r>
            <a:r>
              <a:rPr lang="en-US" altLang="ja-JP" sz="2000" b="1" dirty="0">
                <a:solidFill>
                  <a:srgbClr val="00AADC"/>
                </a:solidFill>
              </a:rPr>
              <a:t>)</a:t>
            </a:r>
            <a:r>
              <a:rPr lang="ja-JP" altLang="en-US" sz="2000" b="1" dirty="0">
                <a:solidFill>
                  <a:srgbClr val="00AADC"/>
                </a:solidFill>
              </a:rPr>
              <a:t>、</a:t>
            </a:r>
            <a:r>
              <a:rPr lang="en-US" altLang="ja-JP" sz="2000" b="1" dirty="0">
                <a:solidFill>
                  <a:srgbClr val="00AADC"/>
                </a:solidFill>
              </a:rPr>
              <a:t>SPI</a:t>
            </a:r>
            <a:r>
              <a:rPr lang="ja-JP" altLang="en-US" sz="2000" b="1" dirty="0">
                <a:solidFill>
                  <a:srgbClr val="00AADC"/>
                </a:solidFill>
              </a:rPr>
              <a:t>もしくは</a:t>
            </a:r>
            <a:r>
              <a:rPr lang="en-US" altLang="ja-JP" sz="2000" b="1" dirty="0">
                <a:solidFill>
                  <a:srgbClr val="00AADC"/>
                </a:solidFill>
              </a:rPr>
              <a:t>I2C</a:t>
            </a:r>
            <a:r>
              <a:rPr lang="ja-JP" altLang="en-US" sz="2000" b="1" dirty="0">
                <a:solidFill>
                  <a:srgbClr val="00AADC"/>
                </a:solidFill>
              </a:rPr>
              <a:t>通信用デバイス、</a:t>
            </a:r>
            <a:br>
              <a:rPr lang="en-US" altLang="ja-JP" sz="2000" b="1" dirty="0">
                <a:solidFill>
                  <a:srgbClr val="00AADC"/>
                </a:solidFill>
              </a:rPr>
            </a:br>
            <a:r>
              <a:rPr lang="ja-JP" altLang="en-US" sz="2000" b="1" dirty="0">
                <a:solidFill>
                  <a:srgbClr val="00AADC"/>
                </a:solidFill>
              </a:rPr>
              <a:t>通信の実施確認手段（例：</a:t>
            </a:r>
            <a:r>
              <a:rPr lang="en-US" altLang="ja-JP" sz="2000" b="1" dirty="0">
                <a:solidFill>
                  <a:srgbClr val="00AADC"/>
                </a:solidFill>
              </a:rPr>
              <a:t>LCD</a:t>
            </a:r>
            <a:r>
              <a:rPr lang="ja-JP" altLang="en-US" sz="2000" b="1" dirty="0">
                <a:solidFill>
                  <a:srgbClr val="00AADC"/>
                </a:solidFill>
              </a:rPr>
              <a:t>モジュール）を必ず入れること。</a:t>
            </a:r>
            <a:endParaRPr lang="en-US" altLang="ja-JP" sz="2000" b="1" dirty="0">
              <a:solidFill>
                <a:srgbClr val="00AADC"/>
              </a:solidFill>
            </a:endParaRPr>
          </a:p>
          <a:p>
            <a:pPr marL="985838" lvl="1">
              <a:lnSpc>
                <a:spcPct val="120000"/>
              </a:lnSpc>
              <a:spcBef>
                <a:spcPts val="600"/>
              </a:spcBef>
              <a:buFont typeface="Wingdings" panose="05000000000000000000" pitchFamily="2" charset="2"/>
              <a:buChar char="l"/>
            </a:pPr>
            <a:r>
              <a:rPr lang="ja-JP" altLang="en-US" sz="1400" dirty="0"/>
              <a:t>他のセンサやモーター、各種ノイズ対策部品の追加は自由。オリジナリティのある作品を期待しています。</a:t>
            </a:r>
            <a:endParaRPr lang="en-US" altLang="ja-JP" sz="1400" dirty="0"/>
          </a:p>
          <a:p>
            <a:pPr marL="985838" lvl="1">
              <a:lnSpc>
                <a:spcPct val="120000"/>
              </a:lnSpc>
              <a:spcBef>
                <a:spcPts val="600"/>
              </a:spcBef>
              <a:buFont typeface="Wingdings" panose="05000000000000000000" pitchFamily="2" charset="2"/>
              <a:buChar char="l"/>
            </a:pPr>
            <a:r>
              <a:rPr lang="ja-JP" altLang="en-US" sz="1400" dirty="0"/>
              <a:t>配布品に含まれるブレッドボードは、</a:t>
            </a:r>
            <a:r>
              <a:rPr lang="en-US" altLang="ja-JP" sz="1400" dirty="0"/>
              <a:t>Pico</a:t>
            </a:r>
            <a:r>
              <a:rPr lang="ja-JP" altLang="en-US" sz="1400" dirty="0"/>
              <a:t>、上記通信用デバイスを接続して構成される</a:t>
            </a:r>
            <a:br>
              <a:rPr lang="en-US" altLang="ja-JP" sz="1400" dirty="0"/>
            </a:br>
            <a:r>
              <a:rPr lang="ja-JP" altLang="en-US" sz="1400" dirty="0"/>
              <a:t>アプリの構想検討・動作検証にご利用ください。</a:t>
            </a:r>
            <a:endParaRPr lang="en-US" altLang="ja-JP" sz="1400" dirty="0"/>
          </a:p>
          <a:p>
            <a:pPr marL="985838" lvl="1">
              <a:lnSpc>
                <a:spcPct val="120000"/>
              </a:lnSpc>
              <a:spcBef>
                <a:spcPts val="600"/>
              </a:spcBef>
              <a:buFont typeface="Wingdings" panose="05000000000000000000" pitchFamily="2" charset="2"/>
              <a:buChar char="l"/>
            </a:pPr>
            <a:r>
              <a:rPr lang="ja-JP" altLang="en-US" sz="1400" dirty="0"/>
              <a:t>ブレッドボードに代わる専用基板の開発は任意ですが、本番の作品開発、ノイズ評価・対策には、</a:t>
            </a:r>
            <a:br>
              <a:rPr lang="en-US" altLang="ja-JP" sz="1400" dirty="0"/>
            </a:br>
            <a:r>
              <a:rPr lang="ja-JP" altLang="en-US" sz="1400" dirty="0"/>
              <a:t>是非ご自身の手で開発された基板を適用されることを期待いたします。</a:t>
            </a:r>
            <a:endParaRPr lang="en-US" altLang="ja-JP" sz="1400" strike="sngStrike" dirty="0"/>
          </a:p>
          <a:p>
            <a:pPr marL="0" indent="0">
              <a:lnSpc>
                <a:spcPct val="120000"/>
              </a:lnSpc>
              <a:spcBef>
                <a:spcPts val="600"/>
              </a:spcBef>
              <a:buNone/>
            </a:pPr>
            <a:endParaRPr lang="en-US" altLang="ja-JP" sz="300" dirty="0"/>
          </a:p>
          <a:p>
            <a:pPr>
              <a:lnSpc>
                <a:spcPct val="120000"/>
              </a:lnSpc>
              <a:spcBef>
                <a:spcPts val="600"/>
              </a:spcBef>
              <a:buFont typeface="Wingdings" panose="05000000000000000000" pitchFamily="2" charset="2"/>
              <a:buChar char="l"/>
            </a:pPr>
            <a:r>
              <a:rPr lang="en-US" altLang="ja-JP" sz="2000" b="1" dirty="0">
                <a:solidFill>
                  <a:srgbClr val="00AADC"/>
                </a:solidFill>
              </a:rPr>
              <a:t>EMC</a:t>
            </a:r>
            <a:r>
              <a:rPr lang="ja-JP" altLang="en-US" sz="2000" b="1" dirty="0">
                <a:solidFill>
                  <a:srgbClr val="00AADC"/>
                </a:solidFill>
              </a:rPr>
              <a:t>対策にかけるコストを明らかにすること。</a:t>
            </a:r>
            <a:endParaRPr lang="en-US" altLang="ja-JP" sz="2000" b="1" dirty="0">
              <a:solidFill>
                <a:srgbClr val="00AADC"/>
              </a:solidFill>
            </a:endParaRPr>
          </a:p>
          <a:p>
            <a:pPr marL="893763" lvl="1" indent="-193675">
              <a:lnSpc>
                <a:spcPct val="120000"/>
              </a:lnSpc>
              <a:spcBef>
                <a:spcPts val="600"/>
              </a:spcBef>
              <a:buFont typeface="Wingdings" panose="05000000000000000000" pitchFamily="2" charset="2"/>
              <a:buChar char="l"/>
            </a:pPr>
            <a:r>
              <a:rPr lang="ja-JP" altLang="en-US" sz="1400" dirty="0"/>
              <a:t>マルツオンライン，</a:t>
            </a:r>
            <a:r>
              <a:rPr lang="en-US" altLang="ja-JP" sz="1400" dirty="0"/>
              <a:t>Rs-online.com</a:t>
            </a:r>
            <a:r>
              <a:rPr lang="ja-JP" altLang="en-US" sz="1400" dirty="0"/>
              <a:t>，秋月電子通商など価格確認可能なサイトの値段を基準とする。</a:t>
            </a:r>
            <a:br>
              <a:rPr lang="en-US" altLang="ja-JP" sz="1400" dirty="0"/>
            </a:br>
            <a:r>
              <a:rPr lang="en-US" altLang="ja-JP" sz="1400" dirty="0"/>
              <a:t>※</a:t>
            </a:r>
            <a:r>
              <a:rPr lang="ja-JP" altLang="en-US" sz="1400" dirty="0"/>
              <a:t> 研究室所有品で流通していない部品（ディスコン品）を使う場合、類似部品の価格とする。</a:t>
            </a:r>
            <a:endParaRPr lang="en-US" altLang="ja-JP" sz="1400" dirty="0"/>
          </a:p>
          <a:p>
            <a:pPr marL="893763" lvl="1" indent="-193675">
              <a:lnSpc>
                <a:spcPct val="120000"/>
              </a:lnSpc>
              <a:spcBef>
                <a:spcPts val="600"/>
              </a:spcBef>
              <a:buFont typeface="Wingdings" panose="05000000000000000000" pitchFamily="2" charset="2"/>
              <a:buChar char="l"/>
            </a:pPr>
            <a:r>
              <a:rPr lang="ja-JP" altLang="en-US" sz="1400" dirty="0"/>
              <a:t>金属筐体などで価格算出が困難な場合は、その仕様を明らかにすること。</a:t>
            </a:r>
            <a:endParaRPr lang="en-US" altLang="ja-JP" sz="1400" dirty="0"/>
          </a:p>
          <a:p>
            <a:pPr marL="893763" lvl="1" indent="-193675">
              <a:lnSpc>
                <a:spcPct val="120000"/>
              </a:lnSpc>
              <a:spcBef>
                <a:spcPts val="600"/>
              </a:spcBef>
              <a:buFont typeface="Wingdings" panose="05000000000000000000" pitchFamily="2" charset="2"/>
              <a:buChar char="l"/>
            </a:pPr>
            <a:r>
              <a:rPr lang="ja-JP" altLang="en-US" sz="1400" dirty="0"/>
              <a:t>基板製造をおこなった際はそのコストも明らかにすること。</a:t>
            </a:r>
            <a:endParaRPr lang="en-US" altLang="ja-JP" sz="1400" dirty="0"/>
          </a:p>
          <a:p>
            <a:pPr marL="0" indent="0">
              <a:lnSpc>
                <a:spcPct val="120000"/>
              </a:lnSpc>
              <a:spcBef>
                <a:spcPts val="600"/>
              </a:spcBef>
              <a:buNone/>
            </a:pPr>
            <a:endParaRPr lang="ja-JP" altLang="en-US" sz="300" dirty="0"/>
          </a:p>
          <a:p>
            <a:pPr>
              <a:lnSpc>
                <a:spcPct val="120000"/>
              </a:lnSpc>
              <a:spcBef>
                <a:spcPts val="600"/>
              </a:spcBef>
              <a:buFont typeface="Wingdings" panose="05000000000000000000" pitchFamily="2" charset="2"/>
              <a:buChar char="l"/>
            </a:pPr>
            <a:r>
              <a:rPr lang="en-US" altLang="ja-JP" sz="2000" b="1" dirty="0" err="1">
                <a:solidFill>
                  <a:srgbClr val="00AADC"/>
                </a:solidFill>
              </a:rPr>
              <a:t>pico</a:t>
            </a:r>
            <a:r>
              <a:rPr lang="ja-JP" altLang="en-US" sz="2000" b="1" dirty="0">
                <a:solidFill>
                  <a:srgbClr val="00AADC"/>
                </a:solidFill>
              </a:rPr>
              <a:t>の動作、及び</a:t>
            </a:r>
            <a:r>
              <a:rPr lang="en-US" altLang="ja-JP" sz="2000" b="1" dirty="0">
                <a:solidFill>
                  <a:srgbClr val="00AADC"/>
                </a:solidFill>
              </a:rPr>
              <a:t>EMC</a:t>
            </a:r>
            <a:r>
              <a:rPr lang="ja-JP" altLang="en-US" sz="2000" b="1" dirty="0">
                <a:solidFill>
                  <a:srgbClr val="00AADC"/>
                </a:solidFill>
              </a:rPr>
              <a:t>設計内容がわかるようにすること。　</a:t>
            </a:r>
            <a:endParaRPr lang="en-US" altLang="ja-JP" sz="2000" b="1" dirty="0">
              <a:solidFill>
                <a:srgbClr val="00AADC"/>
              </a:solidFill>
            </a:endParaRPr>
          </a:p>
          <a:p>
            <a:pPr marL="538163" indent="0">
              <a:lnSpc>
                <a:spcPct val="120000"/>
              </a:lnSpc>
              <a:spcBef>
                <a:spcPts val="600"/>
              </a:spcBef>
              <a:buNone/>
            </a:pPr>
            <a:r>
              <a:rPr lang="ja-JP" altLang="en-US" sz="1400" dirty="0"/>
              <a:t>具体的には、下記をわかるようにしてください。</a:t>
            </a:r>
            <a:endParaRPr lang="en-US" altLang="ja-JP" sz="1400" dirty="0"/>
          </a:p>
          <a:p>
            <a:pPr marL="538163" indent="0">
              <a:lnSpc>
                <a:spcPct val="120000"/>
              </a:lnSpc>
              <a:spcBef>
                <a:spcPts val="600"/>
              </a:spcBef>
              <a:buNone/>
            </a:pPr>
            <a:r>
              <a:rPr lang="ja-JP" altLang="en-US" sz="1400" dirty="0"/>
              <a:t>作品全体の回路図、作品の動作が分かるフロー図と</a:t>
            </a:r>
            <a:r>
              <a:rPr lang="en-US" altLang="ja-JP" sz="1400" dirty="0"/>
              <a:t>Pico</a:t>
            </a:r>
            <a:r>
              <a:rPr lang="ja-JP" altLang="en-US" sz="1400" dirty="0"/>
              <a:t>のプログラム内容。</a:t>
            </a:r>
            <a:endParaRPr lang="en-US" altLang="ja-JP" sz="1400" dirty="0"/>
          </a:p>
          <a:p>
            <a:pPr marL="538163" indent="0">
              <a:lnSpc>
                <a:spcPct val="120000"/>
              </a:lnSpc>
              <a:spcBef>
                <a:spcPts val="600"/>
              </a:spcBef>
              <a:buNone/>
            </a:pPr>
            <a:r>
              <a:rPr lang="ja-JP" altLang="en-US" sz="1400" dirty="0"/>
              <a:t>基板や筐体を含む全てのノイズ設計・対策についての意図。　基板設計する行う場合は、アートワークも明示すること。</a:t>
            </a:r>
            <a:endParaRPr lang="en-US" altLang="ja-JP" sz="1400" dirty="0"/>
          </a:p>
        </p:txBody>
      </p:sp>
    </p:spTree>
    <p:extLst>
      <p:ext uri="{BB962C8B-B14F-4D97-AF65-F5344CB8AC3E}">
        <p14:creationId xmlns:p14="http://schemas.microsoft.com/office/powerpoint/2010/main" val="327585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942D43BE-2CF5-E556-17ED-FE35AB127098}"/>
              </a:ext>
            </a:extLst>
          </p:cNvPr>
          <p:cNvSpPr txBox="1">
            <a:spLocks/>
          </p:cNvSpPr>
          <p:nvPr/>
        </p:nvSpPr>
        <p:spPr>
          <a:xfrm>
            <a:off x="584201" y="968375"/>
            <a:ext cx="10796587" cy="5356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buFont typeface="Wingdings" panose="05000000000000000000" pitchFamily="2" charset="2"/>
              <a:buChar char="l"/>
            </a:pPr>
            <a:r>
              <a:rPr lang="ja-JP" altLang="en-US" sz="2000" b="1" dirty="0">
                <a:solidFill>
                  <a:srgbClr val="00AADC"/>
                </a:solidFill>
                <a:latin typeface="Roboto" panose="02000000000000000000" pitchFamily="2" charset="0"/>
              </a:rPr>
              <a:t>コンテスト作品の制約事項（次ページの図を参照）</a:t>
            </a:r>
            <a:endParaRPr lang="en-US" altLang="ja-JP" sz="2000" b="1" dirty="0">
              <a:solidFill>
                <a:srgbClr val="00AADC"/>
              </a:solidFill>
              <a:latin typeface="Roboto" panose="02000000000000000000" pitchFamily="2" charset="0"/>
            </a:endParaRPr>
          </a:p>
          <a:p>
            <a:pPr lvl="1">
              <a:lnSpc>
                <a:spcPct val="120000"/>
              </a:lnSpc>
              <a:buFont typeface="Wingdings" panose="05000000000000000000" pitchFamily="2" charset="2"/>
              <a:buChar char="l"/>
            </a:pPr>
            <a:r>
              <a:rPr lang="en-US" altLang="ja-JP" sz="1400" dirty="0">
                <a:solidFill>
                  <a:srgbClr val="333333"/>
                </a:solidFill>
                <a:latin typeface="Roboto" panose="02000000000000000000" pitchFamily="2" charset="0"/>
              </a:rPr>
              <a:t>Raspberry pi </a:t>
            </a:r>
            <a:r>
              <a:rPr lang="en-US" altLang="ja-JP" sz="1400" dirty="0" err="1">
                <a:solidFill>
                  <a:srgbClr val="333333"/>
                </a:solidFill>
                <a:latin typeface="Roboto" panose="02000000000000000000" pitchFamily="2" charset="0"/>
              </a:rPr>
              <a:t>pico</a:t>
            </a:r>
            <a:r>
              <a:rPr lang="ja-JP" altLang="en-US" sz="1400" dirty="0">
                <a:solidFill>
                  <a:srgbClr val="333333"/>
                </a:solidFill>
                <a:latin typeface="Roboto" panose="02000000000000000000" pitchFamily="2" charset="0"/>
              </a:rPr>
              <a:t>を基板</a:t>
            </a:r>
            <a:r>
              <a:rPr lang="en-US" altLang="ja-JP" sz="1400" dirty="0">
                <a:solidFill>
                  <a:srgbClr val="FF0000"/>
                </a:solidFill>
                <a:latin typeface="Roboto" panose="02000000000000000000" pitchFamily="2" charset="0"/>
              </a:rPr>
              <a:t>※</a:t>
            </a:r>
            <a:r>
              <a:rPr lang="ja-JP" altLang="en-US" sz="1400" dirty="0">
                <a:solidFill>
                  <a:srgbClr val="FF0000"/>
                </a:solidFill>
                <a:latin typeface="Roboto" panose="02000000000000000000" pitchFamily="2" charset="0"/>
              </a:rPr>
              <a:t>１</a:t>
            </a:r>
            <a:r>
              <a:rPr lang="ja-JP" altLang="en-US" sz="1400" dirty="0">
                <a:solidFill>
                  <a:srgbClr val="333333"/>
                </a:solidFill>
                <a:latin typeface="Roboto" panose="02000000000000000000" pitchFamily="2" charset="0"/>
              </a:rPr>
              <a:t>上に配置。</a:t>
            </a:r>
            <a:endParaRPr lang="en-US" altLang="ja-JP" sz="1400" dirty="0">
              <a:solidFill>
                <a:srgbClr val="333333"/>
              </a:solidFill>
              <a:latin typeface="Roboto" panose="02000000000000000000" pitchFamily="2" charset="0"/>
            </a:endParaRPr>
          </a:p>
          <a:p>
            <a:pPr lvl="1">
              <a:lnSpc>
                <a:spcPct val="120000"/>
              </a:lnSpc>
              <a:buFont typeface="Wingdings" panose="05000000000000000000" pitchFamily="2" charset="2"/>
              <a:buChar char="l"/>
            </a:pPr>
            <a:r>
              <a:rPr lang="en-US" altLang="ja-JP" sz="1400" dirty="0">
                <a:solidFill>
                  <a:srgbClr val="333333"/>
                </a:solidFill>
                <a:latin typeface="Roboto" panose="02000000000000000000" pitchFamily="2" charset="0"/>
              </a:rPr>
              <a:t>SPI</a:t>
            </a:r>
            <a:r>
              <a:rPr lang="ja-JP" altLang="en-US" sz="1400" dirty="0">
                <a:solidFill>
                  <a:srgbClr val="333333"/>
                </a:solidFill>
                <a:latin typeface="Roboto" panose="02000000000000000000" pitchFamily="2" charset="0"/>
              </a:rPr>
              <a:t>、もしくは</a:t>
            </a:r>
            <a:r>
              <a:rPr lang="en-US" altLang="ja-JP" sz="1400" dirty="0">
                <a:solidFill>
                  <a:srgbClr val="333333"/>
                </a:solidFill>
                <a:latin typeface="Roboto" panose="02000000000000000000" pitchFamily="2" charset="0"/>
              </a:rPr>
              <a:t>I2C</a:t>
            </a:r>
            <a:r>
              <a:rPr lang="ja-JP" altLang="en-US" sz="1400" dirty="0">
                <a:solidFill>
                  <a:srgbClr val="333333"/>
                </a:solidFill>
                <a:latin typeface="Roboto" panose="02000000000000000000" pitchFamily="2" charset="0"/>
              </a:rPr>
              <a:t>通信を介して</a:t>
            </a:r>
            <a:r>
              <a:rPr lang="en-US" altLang="ja-JP" sz="1400" dirty="0">
                <a:solidFill>
                  <a:srgbClr val="333333"/>
                </a:solidFill>
                <a:latin typeface="Roboto" panose="02000000000000000000" pitchFamily="2" charset="0"/>
              </a:rPr>
              <a:t>Raspberry pi </a:t>
            </a:r>
            <a:r>
              <a:rPr lang="en-US" altLang="ja-JP" sz="1400" dirty="0" err="1">
                <a:solidFill>
                  <a:srgbClr val="333333"/>
                </a:solidFill>
                <a:latin typeface="Roboto" panose="02000000000000000000" pitchFamily="2" charset="0"/>
              </a:rPr>
              <a:t>pico</a:t>
            </a:r>
            <a:r>
              <a:rPr lang="ja-JP" altLang="en-US" sz="1400" dirty="0">
                <a:solidFill>
                  <a:srgbClr val="333333"/>
                </a:solidFill>
                <a:latin typeface="Roboto" panose="02000000000000000000" pitchFamily="2" charset="0"/>
              </a:rPr>
              <a:t>とデバイス（例：温度センサ）を接続。</a:t>
            </a:r>
            <a:endParaRPr lang="en-US" altLang="ja-JP" sz="1400" dirty="0">
              <a:solidFill>
                <a:srgbClr val="333333"/>
              </a:solidFill>
              <a:latin typeface="Roboto" panose="02000000000000000000" pitchFamily="2" charset="0"/>
            </a:endParaRPr>
          </a:p>
          <a:p>
            <a:pPr lvl="1">
              <a:lnSpc>
                <a:spcPct val="120000"/>
              </a:lnSpc>
              <a:buFont typeface="Wingdings" panose="05000000000000000000" pitchFamily="2" charset="2"/>
              <a:buChar char="l"/>
            </a:pPr>
            <a:r>
              <a:rPr lang="ja-JP" altLang="en-US" sz="1400" dirty="0">
                <a:solidFill>
                  <a:schemeClr val="tx1"/>
                </a:solidFill>
                <a:latin typeface="Roboto" panose="02000000000000000000" pitchFamily="2" charset="0"/>
              </a:rPr>
              <a:t>基板設計する場合、基板サイズ、層数の制約はありません。</a:t>
            </a:r>
            <a:endParaRPr lang="en-US" altLang="ja-JP" sz="1400" dirty="0">
              <a:solidFill>
                <a:schemeClr val="tx1"/>
              </a:solidFill>
              <a:latin typeface="Roboto" panose="02000000000000000000" pitchFamily="2" charset="0"/>
            </a:endParaRPr>
          </a:p>
          <a:p>
            <a:pPr lvl="1">
              <a:lnSpc>
                <a:spcPct val="120000"/>
              </a:lnSpc>
              <a:buFont typeface="Wingdings" panose="05000000000000000000" pitchFamily="2" charset="2"/>
              <a:buChar char="l"/>
            </a:pPr>
            <a:r>
              <a:rPr lang="en-US" altLang="ja-JP" sz="1400" dirty="0">
                <a:solidFill>
                  <a:srgbClr val="333333"/>
                </a:solidFill>
                <a:latin typeface="Roboto" panose="02000000000000000000" pitchFamily="2" charset="0"/>
              </a:rPr>
              <a:t>SPI</a:t>
            </a:r>
            <a:r>
              <a:rPr lang="ja-JP" altLang="en-US" sz="1400" dirty="0">
                <a:solidFill>
                  <a:srgbClr val="333333"/>
                </a:solidFill>
                <a:latin typeface="Roboto" panose="02000000000000000000" pitchFamily="2" charset="0"/>
              </a:rPr>
              <a:t>、もしくは</a:t>
            </a:r>
            <a:r>
              <a:rPr lang="en-US" altLang="ja-JP" sz="1400" dirty="0">
                <a:solidFill>
                  <a:srgbClr val="333333"/>
                </a:solidFill>
                <a:latin typeface="Roboto" panose="02000000000000000000" pitchFamily="2" charset="0"/>
              </a:rPr>
              <a:t>I2C</a:t>
            </a:r>
            <a:r>
              <a:rPr lang="ja-JP" altLang="en-US" sz="1400" dirty="0">
                <a:solidFill>
                  <a:srgbClr val="333333"/>
                </a:solidFill>
                <a:latin typeface="Roboto" panose="02000000000000000000" pitchFamily="2" charset="0"/>
              </a:rPr>
              <a:t>通信が正常に行われていることの確認手段を準備すること（例：</a:t>
            </a:r>
            <a:r>
              <a:rPr lang="en-US" altLang="ja-JP" sz="1400" dirty="0">
                <a:solidFill>
                  <a:srgbClr val="333333"/>
                </a:solidFill>
                <a:latin typeface="Roboto" panose="02000000000000000000" pitchFamily="2" charset="0"/>
              </a:rPr>
              <a:t>LCD</a:t>
            </a:r>
            <a:r>
              <a:rPr lang="ja-JP" altLang="en-US" sz="1400" dirty="0">
                <a:solidFill>
                  <a:srgbClr val="333333"/>
                </a:solidFill>
                <a:latin typeface="Roboto" panose="02000000000000000000" pitchFamily="2" charset="0"/>
              </a:rPr>
              <a:t>モジュール表示）。</a:t>
            </a:r>
            <a:endParaRPr lang="en-US" altLang="ja-JP" sz="1400" dirty="0">
              <a:solidFill>
                <a:srgbClr val="333333"/>
              </a:solidFill>
              <a:latin typeface="Roboto" panose="02000000000000000000" pitchFamily="2" charset="0"/>
            </a:endParaRPr>
          </a:p>
          <a:p>
            <a:pPr lvl="1">
              <a:lnSpc>
                <a:spcPct val="120000"/>
              </a:lnSpc>
              <a:buFont typeface="Wingdings" panose="05000000000000000000" pitchFamily="2" charset="2"/>
              <a:buChar char="l"/>
            </a:pPr>
            <a:r>
              <a:rPr lang="en-US" altLang="ja-JP" sz="1400" dirty="0">
                <a:solidFill>
                  <a:srgbClr val="333333"/>
                </a:solidFill>
                <a:latin typeface="Roboto" panose="02000000000000000000" pitchFamily="2" charset="0"/>
              </a:rPr>
              <a:t>Raspberry pi </a:t>
            </a:r>
            <a:r>
              <a:rPr lang="en-US" altLang="ja-JP" sz="1400" dirty="0" err="1">
                <a:solidFill>
                  <a:srgbClr val="333333"/>
                </a:solidFill>
                <a:latin typeface="Roboto" panose="02000000000000000000" pitchFamily="2" charset="0"/>
              </a:rPr>
              <a:t>pico</a:t>
            </a:r>
            <a:r>
              <a:rPr lang="ja-JP" altLang="en-US" sz="1400" dirty="0">
                <a:solidFill>
                  <a:srgbClr val="333333"/>
                </a:solidFill>
                <a:latin typeface="Roboto" panose="02000000000000000000" pitchFamily="2" charset="0"/>
              </a:rPr>
              <a:t>には、</a:t>
            </a:r>
            <a:r>
              <a:rPr lang="en-US" altLang="ja-JP" sz="1400" dirty="0">
                <a:solidFill>
                  <a:srgbClr val="333333"/>
                </a:solidFill>
                <a:latin typeface="Roboto" panose="02000000000000000000" pitchFamily="2" charset="0"/>
              </a:rPr>
              <a:t>USB</a:t>
            </a:r>
            <a:r>
              <a:rPr lang="ja-JP" altLang="en-US" sz="1400" dirty="0">
                <a:solidFill>
                  <a:srgbClr val="333333"/>
                </a:solidFill>
                <a:latin typeface="Roboto" panose="02000000000000000000" pitchFamily="2" charset="0"/>
              </a:rPr>
              <a:t>コネクタを介して５</a:t>
            </a:r>
            <a:r>
              <a:rPr lang="en-US" altLang="ja-JP" sz="1400" dirty="0">
                <a:solidFill>
                  <a:srgbClr val="333333"/>
                </a:solidFill>
                <a:latin typeface="Roboto" panose="02000000000000000000" pitchFamily="2" charset="0"/>
              </a:rPr>
              <a:t>V</a:t>
            </a:r>
            <a:r>
              <a:rPr lang="ja-JP" altLang="en-US" sz="1400" dirty="0">
                <a:solidFill>
                  <a:srgbClr val="333333"/>
                </a:solidFill>
                <a:latin typeface="Roboto" panose="02000000000000000000" pitchFamily="2" charset="0"/>
              </a:rPr>
              <a:t>を給電する（</a:t>
            </a:r>
            <a:r>
              <a:rPr lang="en-US" altLang="ja-JP" sz="1400" dirty="0">
                <a:solidFill>
                  <a:srgbClr val="333333"/>
                </a:solidFill>
                <a:latin typeface="Roboto" panose="02000000000000000000" pitchFamily="2" charset="0"/>
              </a:rPr>
              <a:t>EMC</a:t>
            </a:r>
            <a:r>
              <a:rPr lang="ja-JP" altLang="en-US" sz="1400" dirty="0">
                <a:solidFill>
                  <a:srgbClr val="333333"/>
                </a:solidFill>
                <a:latin typeface="Roboto" panose="02000000000000000000" pitchFamily="2" charset="0"/>
              </a:rPr>
              <a:t>評価時は事務局で給電用ケーブルを準備します）。</a:t>
            </a:r>
            <a:endParaRPr lang="en-US" altLang="ja-JP" sz="1400" dirty="0">
              <a:solidFill>
                <a:srgbClr val="333333"/>
              </a:solidFill>
              <a:latin typeface="Roboto" panose="02000000000000000000" pitchFamily="2" charset="0"/>
            </a:endParaRPr>
          </a:p>
          <a:p>
            <a:pPr lvl="1">
              <a:lnSpc>
                <a:spcPct val="120000"/>
              </a:lnSpc>
              <a:buFont typeface="Wingdings" panose="05000000000000000000" pitchFamily="2" charset="2"/>
              <a:buChar char="l"/>
            </a:pPr>
            <a:r>
              <a:rPr lang="en-US" altLang="ja-JP" sz="1400" dirty="0">
                <a:solidFill>
                  <a:srgbClr val="333333"/>
                </a:solidFill>
                <a:latin typeface="Roboto" panose="02000000000000000000" pitchFamily="2" charset="0"/>
              </a:rPr>
              <a:t>SPI,</a:t>
            </a:r>
            <a:r>
              <a:rPr lang="ja-JP" altLang="en-US" sz="1400" dirty="0">
                <a:solidFill>
                  <a:srgbClr val="333333"/>
                </a:solidFill>
                <a:latin typeface="Roboto" panose="02000000000000000000" pitchFamily="2" charset="0"/>
              </a:rPr>
              <a:t> </a:t>
            </a:r>
            <a:r>
              <a:rPr lang="en-US" altLang="ja-JP" sz="1400" dirty="0">
                <a:solidFill>
                  <a:srgbClr val="333333"/>
                </a:solidFill>
                <a:latin typeface="Roboto" panose="02000000000000000000" pitchFamily="2" charset="0"/>
              </a:rPr>
              <a:t>I2C</a:t>
            </a:r>
            <a:r>
              <a:rPr lang="ja-JP" altLang="en-US" sz="1400" dirty="0">
                <a:solidFill>
                  <a:srgbClr val="333333"/>
                </a:solidFill>
                <a:latin typeface="Roboto" panose="02000000000000000000" pitchFamily="2" charset="0"/>
              </a:rPr>
              <a:t>通信用デバイス（例：温度センサ）には、</a:t>
            </a:r>
            <a:r>
              <a:rPr lang="en-US" altLang="ja-JP" sz="1400" dirty="0">
                <a:solidFill>
                  <a:srgbClr val="333333"/>
                </a:solidFill>
                <a:latin typeface="Roboto" panose="02000000000000000000" pitchFamily="2" charset="0"/>
              </a:rPr>
              <a:t>Raspberry pi </a:t>
            </a:r>
            <a:r>
              <a:rPr lang="en-US" altLang="ja-JP" sz="1400" dirty="0" err="1">
                <a:solidFill>
                  <a:srgbClr val="333333"/>
                </a:solidFill>
                <a:latin typeface="Roboto" panose="02000000000000000000" pitchFamily="2" charset="0"/>
              </a:rPr>
              <a:t>pico</a:t>
            </a:r>
            <a:r>
              <a:rPr lang="ja-JP" altLang="en-US" sz="1400" dirty="0">
                <a:solidFill>
                  <a:srgbClr val="333333"/>
                </a:solidFill>
                <a:latin typeface="Roboto" panose="02000000000000000000" pitchFamily="2" charset="0"/>
              </a:rPr>
              <a:t>から給電でも、電池供給でも</a:t>
            </a:r>
            <a:r>
              <a:rPr lang="en-US" altLang="ja-JP" sz="1400" dirty="0">
                <a:solidFill>
                  <a:srgbClr val="333333"/>
                </a:solidFill>
                <a:latin typeface="Roboto" panose="02000000000000000000" pitchFamily="2" charset="0"/>
              </a:rPr>
              <a:t>OK</a:t>
            </a:r>
            <a:r>
              <a:rPr lang="ja-JP" altLang="en-US" sz="1400" dirty="0">
                <a:solidFill>
                  <a:srgbClr val="333333"/>
                </a:solidFill>
                <a:latin typeface="Roboto" panose="02000000000000000000" pitchFamily="2" charset="0"/>
              </a:rPr>
              <a:t>です。</a:t>
            </a:r>
            <a:endParaRPr lang="en-US" altLang="ja-JP" sz="1400" dirty="0">
              <a:solidFill>
                <a:srgbClr val="333333"/>
              </a:solidFill>
              <a:latin typeface="Roboto" panose="02000000000000000000" pitchFamily="2" charset="0"/>
            </a:endParaRPr>
          </a:p>
          <a:p>
            <a:pPr lvl="1">
              <a:lnSpc>
                <a:spcPct val="120000"/>
              </a:lnSpc>
              <a:buFont typeface="Wingdings" panose="05000000000000000000" pitchFamily="2" charset="2"/>
              <a:buChar char="l"/>
            </a:pPr>
            <a:endParaRPr lang="en-US" altLang="ja-JP" sz="2000" dirty="0">
              <a:solidFill>
                <a:srgbClr val="333333"/>
              </a:solidFill>
              <a:latin typeface="Roboto" panose="02000000000000000000" pitchFamily="2" charset="0"/>
            </a:endParaRPr>
          </a:p>
          <a:p>
            <a:pPr>
              <a:lnSpc>
                <a:spcPct val="120000"/>
              </a:lnSpc>
              <a:buFont typeface="Wingdings" panose="05000000000000000000" pitchFamily="2" charset="2"/>
              <a:buChar char="l"/>
            </a:pPr>
            <a:r>
              <a:rPr lang="ja-JP" altLang="en-US" sz="2000" b="1" dirty="0">
                <a:solidFill>
                  <a:srgbClr val="00AADC"/>
                </a:solidFill>
                <a:latin typeface="Roboto" panose="02000000000000000000" pitchFamily="2" charset="0"/>
              </a:rPr>
              <a:t>その他</a:t>
            </a:r>
            <a:endParaRPr lang="en-US" altLang="ja-JP" sz="2000" b="1" dirty="0">
              <a:solidFill>
                <a:srgbClr val="00AADC"/>
              </a:solidFill>
              <a:latin typeface="Roboto" panose="02000000000000000000" pitchFamily="2" charset="0"/>
            </a:endParaRPr>
          </a:p>
          <a:p>
            <a:pPr lvl="1">
              <a:lnSpc>
                <a:spcPct val="120000"/>
              </a:lnSpc>
              <a:buFont typeface="Wingdings" panose="05000000000000000000" pitchFamily="2" charset="2"/>
              <a:buChar char="l"/>
            </a:pPr>
            <a:r>
              <a:rPr lang="en-US" altLang="ja-JP" sz="1400" dirty="0">
                <a:latin typeface="Roboto" panose="02000000000000000000" pitchFamily="2" charset="0"/>
              </a:rPr>
              <a:t>EMC</a:t>
            </a:r>
            <a:r>
              <a:rPr lang="ja-JP" altLang="en-US" sz="1400" dirty="0">
                <a:latin typeface="Roboto" panose="02000000000000000000" pitchFamily="2" charset="0"/>
              </a:rPr>
              <a:t>測定会では</a:t>
            </a:r>
            <a:r>
              <a:rPr lang="en-US" altLang="ja-JP" sz="1400" dirty="0" err="1">
                <a:latin typeface="Roboto" panose="02000000000000000000" pitchFamily="2" charset="0"/>
              </a:rPr>
              <a:t>pico</a:t>
            </a:r>
            <a:r>
              <a:rPr lang="ja-JP" altLang="en-US" sz="1400" dirty="0">
                <a:latin typeface="Roboto" panose="02000000000000000000" pitchFamily="2" charset="0"/>
              </a:rPr>
              <a:t>給電用</a:t>
            </a:r>
            <a:r>
              <a:rPr lang="en-US" altLang="ja-JP" sz="1400" dirty="0">
                <a:latin typeface="Roboto" panose="02000000000000000000" pitchFamily="2" charset="0"/>
              </a:rPr>
              <a:t>USB</a:t>
            </a:r>
            <a:r>
              <a:rPr lang="ja-JP" altLang="en-US" sz="1400" dirty="0">
                <a:latin typeface="Roboto" panose="02000000000000000000" pitchFamily="2" charset="0"/>
              </a:rPr>
              <a:t>コネクタ以外に、</a:t>
            </a:r>
            <a:r>
              <a:rPr lang="en-US" altLang="ja-JP" sz="1400" dirty="0">
                <a:latin typeface="Roboto" panose="02000000000000000000" pitchFamily="2" charset="0"/>
              </a:rPr>
              <a:t>1</a:t>
            </a:r>
            <a:r>
              <a:rPr lang="ja-JP" altLang="en-US" sz="1400" dirty="0">
                <a:latin typeface="Roboto" panose="02000000000000000000" pitchFamily="2" charset="0"/>
              </a:rPr>
              <a:t>系統の直流電圧源（許容電流≦</a:t>
            </a:r>
            <a:r>
              <a:rPr lang="en-US" altLang="ja-JP" sz="1400" dirty="0">
                <a:latin typeface="Roboto" panose="02000000000000000000" pitchFamily="2" charset="0"/>
              </a:rPr>
              <a:t>3A)</a:t>
            </a:r>
            <a:r>
              <a:rPr lang="ja-JP" altLang="en-US" sz="1400" dirty="0">
                <a:latin typeface="Roboto" panose="02000000000000000000" pitchFamily="2" charset="0"/>
              </a:rPr>
              <a:t>を準備。</a:t>
            </a:r>
            <a:r>
              <a:rPr lang="ja-JP" altLang="en-US" sz="1400" dirty="0">
                <a:solidFill>
                  <a:srgbClr val="333333"/>
                </a:solidFill>
                <a:latin typeface="Roboto" panose="02000000000000000000" pitchFamily="2" charset="0"/>
              </a:rPr>
              <a:t>他のセンサやモータなどに利用できます。</a:t>
            </a:r>
            <a:endParaRPr lang="en-US" altLang="ja-JP" sz="1400" dirty="0">
              <a:solidFill>
                <a:srgbClr val="333333"/>
              </a:solidFill>
              <a:latin typeface="Roboto" panose="02000000000000000000" pitchFamily="2" charset="0"/>
            </a:endParaRPr>
          </a:p>
          <a:p>
            <a:pPr lvl="1">
              <a:lnSpc>
                <a:spcPct val="120000"/>
              </a:lnSpc>
              <a:buFont typeface="Wingdings" panose="05000000000000000000" pitchFamily="2" charset="2"/>
              <a:buChar char="l"/>
            </a:pPr>
            <a:r>
              <a:rPr lang="ja-JP" altLang="en-US" sz="1400" dirty="0">
                <a:solidFill>
                  <a:srgbClr val="333333"/>
                </a:solidFill>
                <a:latin typeface="Roboto" panose="02000000000000000000" pitchFamily="2" charset="0"/>
              </a:rPr>
              <a:t>プリント基板は、</a:t>
            </a:r>
            <a:r>
              <a:rPr lang="en-US" altLang="ja-JP" sz="1400" dirty="0" err="1">
                <a:solidFill>
                  <a:srgbClr val="333333"/>
                </a:solidFill>
                <a:latin typeface="Roboto" panose="02000000000000000000" pitchFamily="2" charset="0"/>
              </a:rPr>
              <a:t>PCBgogo</a:t>
            </a:r>
            <a:r>
              <a:rPr lang="ja-JP" altLang="en-US" sz="1400" dirty="0">
                <a:solidFill>
                  <a:srgbClr val="333333"/>
                </a:solidFill>
                <a:latin typeface="Roboto" panose="02000000000000000000" pitchFamily="2" charset="0"/>
              </a:rPr>
              <a:t>などの海外メーカや、</a:t>
            </a:r>
            <a:r>
              <a:rPr lang="en-US" altLang="ja-JP" sz="1400" dirty="0">
                <a:solidFill>
                  <a:srgbClr val="333333"/>
                </a:solidFill>
                <a:latin typeface="Roboto" panose="02000000000000000000" pitchFamily="2" charset="0"/>
              </a:rPr>
              <a:t>P</a:t>
            </a:r>
            <a:r>
              <a:rPr lang="ja-JP" altLang="en-US" sz="1400" dirty="0">
                <a:solidFill>
                  <a:srgbClr val="333333"/>
                </a:solidFill>
                <a:latin typeface="Roboto" panose="02000000000000000000" pitchFamily="2" charset="0"/>
              </a:rPr>
              <a:t>板ドットコムなどの試作基板サービスを使って各チームで製作ください。</a:t>
            </a:r>
            <a:endParaRPr lang="en-US" altLang="ja-JP" sz="1400" dirty="0">
              <a:solidFill>
                <a:srgbClr val="333333"/>
              </a:solidFill>
              <a:latin typeface="Roboto" panose="02000000000000000000" pitchFamily="2" charset="0"/>
            </a:endParaRPr>
          </a:p>
          <a:p>
            <a:pPr lvl="2">
              <a:lnSpc>
                <a:spcPct val="120000"/>
              </a:lnSpc>
              <a:buFont typeface="Roboto" panose="02000000000000000000" pitchFamily="2" charset="0"/>
              <a:buChar char="‣"/>
            </a:pPr>
            <a:r>
              <a:rPr lang="ja-JP" altLang="en-US" sz="1200" dirty="0">
                <a:solidFill>
                  <a:srgbClr val="333333"/>
                </a:solidFill>
                <a:latin typeface="Roboto" panose="02000000000000000000" pitchFamily="2" charset="0"/>
              </a:rPr>
              <a:t>海外メーカは製造＋送付で約</a:t>
            </a:r>
            <a:r>
              <a:rPr lang="en-US" altLang="ja-JP" sz="1200" dirty="0">
                <a:solidFill>
                  <a:srgbClr val="333333"/>
                </a:solidFill>
                <a:latin typeface="Roboto" panose="02000000000000000000" pitchFamily="2" charset="0"/>
              </a:rPr>
              <a:t>2~3</a:t>
            </a:r>
            <a:r>
              <a:rPr lang="ja-JP" altLang="en-US" sz="1200" dirty="0">
                <a:solidFill>
                  <a:srgbClr val="333333"/>
                </a:solidFill>
                <a:latin typeface="Roboto" panose="02000000000000000000" pitchFamily="2" charset="0"/>
              </a:rPr>
              <a:t>週間程度の模様。</a:t>
            </a:r>
            <a:endParaRPr lang="en-US" altLang="ja-JP" sz="1200" dirty="0">
              <a:solidFill>
                <a:srgbClr val="333333"/>
              </a:solidFill>
              <a:latin typeface="Roboto" panose="02000000000000000000" pitchFamily="2" charset="0"/>
            </a:endParaRPr>
          </a:p>
          <a:p>
            <a:pPr lvl="2">
              <a:lnSpc>
                <a:spcPct val="120000"/>
              </a:lnSpc>
              <a:buFont typeface="Roboto" panose="02000000000000000000" pitchFamily="2" charset="0"/>
              <a:buChar char="‣"/>
            </a:pPr>
            <a:r>
              <a:rPr lang="ja-JP" altLang="en-US" sz="1200" dirty="0">
                <a:latin typeface="Roboto" panose="02000000000000000000" pitchFamily="2" charset="0"/>
              </a:rPr>
              <a:t>プリント基板作成・入手まではブレッドボードを使用してアプリケーション開発を進める。</a:t>
            </a:r>
            <a:endParaRPr lang="en-US" altLang="ja-JP" sz="1200" dirty="0">
              <a:latin typeface="Roboto" panose="02000000000000000000" pitchFamily="2" charset="0"/>
            </a:endParaRPr>
          </a:p>
          <a:p>
            <a:pPr lvl="2">
              <a:lnSpc>
                <a:spcPct val="120000"/>
              </a:lnSpc>
              <a:buFont typeface="Roboto" panose="02000000000000000000" pitchFamily="2" charset="0"/>
              <a:buChar char="‣"/>
            </a:pPr>
            <a:r>
              <a:rPr lang="ja-JP" altLang="en-US" sz="1200" dirty="0">
                <a:latin typeface="Roboto" panose="02000000000000000000" pitchFamily="2" charset="0"/>
              </a:rPr>
              <a:t>プリント基板作成については、参考にメーカ情報などを展開します。</a:t>
            </a:r>
            <a:endParaRPr lang="en-US" altLang="ja-JP" sz="1200" dirty="0">
              <a:latin typeface="Roboto" panose="02000000000000000000" pitchFamily="2" charset="0"/>
            </a:endParaRPr>
          </a:p>
          <a:p>
            <a:pPr lvl="1">
              <a:lnSpc>
                <a:spcPct val="120000"/>
              </a:lnSpc>
              <a:buFont typeface="Wingdings" panose="05000000000000000000" pitchFamily="2" charset="2"/>
              <a:buChar char="l"/>
            </a:pPr>
            <a:r>
              <a:rPr lang="ja-JP" altLang="en-US" sz="1400" dirty="0">
                <a:latin typeface="Roboto" panose="02000000000000000000" pitchFamily="2" charset="0"/>
              </a:rPr>
              <a:t>本スライドの最後の</a:t>
            </a:r>
            <a:r>
              <a:rPr lang="en-US" altLang="ja-JP" sz="1400" dirty="0">
                <a:latin typeface="Roboto" panose="02000000000000000000" pitchFamily="2" charset="0"/>
              </a:rPr>
              <a:t>FAQ</a:t>
            </a:r>
            <a:r>
              <a:rPr lang="ja-JP" altLang="en-US" sz="1400" dirty="0">
                <a:latin typeface="Roboto" panose="02000000000000000000" pitchFamily="2" charset="0"/>
              </a:rPr>
              <a:t>も確認ください。</a:t>
            </a:r>
            <a:endParaRPr lang="en-US" altLang="ja-JP" sz="1400" dirty="0">
              <a:latin typeface="Roboto" panose="02000000000000000000" pitchFamily="2" charset="0"/>
            </a:endParaRPr>
          </a:p>
        </p:txBody>
      </p:sp>
      <p:sp>
        <p:nvSpPr>
          <p:cNvPr id="3" name="タイトル 1">
            <a:extLst>
              <a:ext uri="{FF2B5EF4-FFF2-40B4-BE49-F238E27FC236}">
                <a16:creationId xmlns:a16="http://schemas.microsoft.com/office/drawing/2014/main" id="{68D7C50A-E01B-6BA1-F407-9A6E971DDD23}"/>
              </a:ext>
            </a:extLst>
          </p:cNvPr>
          <p:cNvSpPr>
            <a:spLocks noGrp="1"/>
          </p:cNvSpPr>
          <p:nvPr>
            <p:ph type="title"/>
          </p:nvPr>
        </p:nvSpPr>
        <p:spPr/>
        <p:txBody>
          <a:bodyPr>
            <a:normAutofit/>
          </a:bodyPr>
          <a:lstStyle/>
          <a:p>
            <a:r>
              <a:rPr kumimoji="1" lang="ja-JP" altLang="en-US" sz="3200" dirty="0"/>
              <a:t>コンテスト規定</a:t>
            </a:r>
            <a:r>
              <a:rPr lang="ja-JP" altLang="en-US" sz="3200" dirty="0"/>
              <a:t>（２）</a:t>
            </a:r>
            <a:endParaRPr kumimoji="1" lang="ja-JP" altLang="en-US" sz="3200" dirty="0"/>
          </a:p>
        </p:txBody>
      </p:sp>
      <p:sp>
        <p:nvSpPr>
          <p:cNvPr id="7" name="テキスト ボックス 6">
            <a:extLst>
              <a:ext uri="{FF2B5EF4-FFF2-40B4-BE49-F238E27FC236}">
                <a16:creationId xmlns:a16="http://schemas.microsoft.com/office/drawing/2014/main" id="{362EDAE3-295D-7EA5-208C-24C7176360F7}"/>
              </a:ext>
            </a:extLst>
          </p:cNvPr>
          <p:cNvSpPr txBox="1"/>
          <p:nvPr/>
        </p:nvSpPr>
        <p:spPr>
          <a:xfrm>
            <a:off x="4471414" y="1447800"/>
            <a:ext cx="4808668" cy="261610"/>
          </a:xfrm>
          <a:prstGeom prst="rect">
            <a:avLst/>
          </a:prstGeom>
          <a:noFill/>
        </p:spPr>
        <p:txBody>
          <a:bodyPr wrap="square">
            <a:spAutoFit/>
          </a:bodyPr>
          <a:lstStyle/>
          <a:p>
            <a:r>
              <a:rPr lang="en-US" altLang="ja-JP" sz="1100" dirty="0">
                <a:solidFill>
                  <a:srgbClr val="FF0000"/>
                </a:solidFill>
                <a:latin typeface="Roboto" panose="02000000000000000000" pitchFamily="2" charset="0"/>
              </a:rPr>
              <a:t>※ </a:t>
            </a:r>
            <a:r>
              <a:rPr lang="ja-JP" altLang="en-US" sz="1100" dirty="0">
                <a:solidFill>
                  <a:srgbClr val="FF0000"/>
                </a:solidFill>
                <a:latin typeface="Meiryo UI" panose="020B0604030504040204" pitchFamily="50" charset="-128"/>
                <a:ea typeface="Meiryo UI" panose="020B0604030504040204" pitchFamily="50" charset="-128"/>
              </a:rPr>
              <a:t>１　ブレッドボード、もしくはご自身で開発した基板</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01036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E67FF60-6062-E714-6EB1-FC220E866E1D}"/>
              </a:ext>
            </a:extLst>
          </p:cNvPr>
          <p:cNvSpPr/>
          <p:nvPr/>
        </p:nvSpPr>
        <p:spPr>
          <a:xfrm>
            <a:off x="4193867" y="2875705"/>
            <a:ext cx="4166559" cy="2932981"/>
          </a:xfrm>
          <a:prstGeom prst="rect">
            <a:avLst/>
          </a:prstGeom>
          <a:solidFill>
            <a:schemeClr val="bg2">
              <a:lumMod val="90000"/>
            </a:schemeClr>
          </a:solidFill>
          <a:ln w="12700" cap="flat" cmpd="sng" algn="ctr">
            <a:solidFill>
              <a:schemeClr val="tx1"/>
            </a:solidFill>
            <a:prstDash val="solid"/>
            <a:miter lim="800000"/>
          </a:ln>
          <a:effectLst/>
        </p:spPr>
        <p:txBody>
          <a:bodyPr rtlCol="0" anchor="ct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5" name="直線コネクタ 4">
            <a:extLst>
              <a:ext uri="{FF2B5EF4-FFF2-40B4-BE49-F238E27FC236}">
                <a16:creationId xmlns:a16="http://schemas.microsoft.com/office/drawing/2014/main" id="{8AD7C87E-E5C9-39DD-D232-EDE00682018C}"/>
              </a:ext>
            </a:extLst>
          </p:cNvPr>
          <p:cNvCxnSpPr/>
          <p:nvPr/>
        </p:nvCxnSpPr>
        <p:spPr>
          <a:xfrm flipH="1">
            <a:off x="5727265" y="3886102"/>
            <a:ext cx="1475117" cy="0"/>
          </a:xfrm>
          <a:prstGeom prst="line">
            <a:avLst/>
          </a:prstGeom>
          <a:noFill/>
          <a:ln w="6350" cap="flat" cmpd="sng" algn="ctr">
            <a:solidFill>
              <a:sysClr val="windowText" lastClr="000000"/>
            </a:solidFill>
            <a:prstDash val="solid"/>
            <a:miter lim="800000"/>
          </a:ln>
          <a:effectLst/>
        </p:spPr>
      </p:cxnSp>
      <p:cxnSp>
        <p:nvCxnSpPr>
          <p:cNvPr id="6" name="直線コネクタ 5">
            <a:extLst>
              <a:ext uri="{FF2B5EF4-FFF2-40B4-BE49-F238E27FC236}">
                <a16:creationId xmlns:a16="http://schemas.microsoft.com/office/drawing/2014/main" id="{BBA69259-96E7-1399-33FA-29C54D4C749D}"/>
              </a:ext>
            </a:extLst>
          </p:cNvPr>
          <p:cNvCxnSpPr>
            <a:cxnSpLocks/>
          </p:cNvCxnSpPr>
          <p:nvPr/>
        </p:nvCxnSpPr>
        <p:spPr>
          <a:xfrm flipH="1">
            <a:off x="4105499" y="4688358"/>
            <a:ext cx="2394501" cy="0"/>
          </a:xfrm>
          <a:prstGeom prst="line">
            <a:avLst/>
          </a:prstGeom>
          <a:noFill/>
          <a:ln w="6350" cap="flat" cmpd="sng" algn="ctr">
            <a:solidFill>
              <a:sysClr val="windowText" lastClr="000000"/>
            </a:solidFill>
            <a:prstDash val="solid"/>
            <a:miter lim="800000"/>
          </a:ln>
          <a:effectLst/>
        </p:spPr>
      </p:cxnSp>
      <p:cxnSp>
        <p:nvCxnSpPr>
          <p:cNvPr id="7" name="直線コネクタ 6">
            <a:extLst>
              <a:ext uri="{FF2B5EF4-FFF2-40B4-BE49-F238E27FC236}">
                <a16:creationId xmlns:a16="http://schemas.microsoft.com/office/drawing/2014/main" id="{01F0D224-930E-CDBB-FB2B-D1F8DFE0FE25}"/>
              </a:ext>
            </a:extLst>
          </p:cNvPr>
          <p:cNvCxnSpPr>
            <a:cxnSpLocks/>
          </p:cNvCxnSpPr>
          <p:nvPr/>
        </p:nvCxnSpPr>
        <p:spPr>
          <a:xfrm>
            <a:off x="5727265" y="3886102"/>
            <a:ext cx="0" cy="401128"/>
          </a:xfrm>
          <a:prstGeom prst="line">
            <a:avLst/>
          </a:prstGeom>
          <a:noFill/>
          <a:ln w="6350" cap="flat" cmpd="sng" algn="ctr">
            <a:solidFill>
              <a:sysClr val="windowText" lastClr="000000"/>
            </a:solidFill>
            <a:prstDash val="solid"/>
            <a:miter lim="800000"/>
          </a:ln>
          <a:effectLst/>
        </p:spPr>
      </p:cxnSp>
      <p:cxnSp>
        <p:nvCxnSpPr>
          <p:cNvPr id="8" name="直線コネクタ 7">
            <a:extLst>
              <a:ext uri="{FF2B5EF4-FFF2-40B4-BE49-F238E27FC236}">
                <a16:creationId xmlns:a16="http://schemas.microsoft.com/office/drawing/2014/main" id="{E7D89989-A363-A96F-5356-C178B27C23F5}"/>
              </a:ext>
            </a:extLst>
          </p:cNvPr>
          <p:cNvCxnSpPr>
            <a:cxnSpLocks/>
          </p:cNvCxnSpPr>
          <p:nvPr/>
        </p:nvCxnSpPr>
        <p:spPr>
          <a:xfrm flipH="1">
            <a:off x="5727264" y="4287230"/>
            <a:ext cx="772736" cy="0"/>
          </a:xfrm>
          <a:prstGeom prst="line">
            <a:avLst/>
          </a:prstGeom>
          <a:noFill/>
          <a:ln w="6350" cap="flat" cmpd="sng" algn="ctr">
            <a:solidFill>
              <a:sysClr val="windowText" lastClr="000000"/>
            </a:solidFill>
            <a:prstDash val="solid"/>
            <a:miter lim="800000"/>
          </a:ln>
          <a:effectLst/>
        </p:spPr>
      </p:cxnSp>
      <p:cxnSp>
        <p:nvCxnSpPr>
          <p:cNvPr id="9" name="直線コネクタ 8">
            <a:extLst>
              <a:ext uri="{FF2B5EF4-FFF2-40B4-BE49-F238E27FC236}">
                <a16:creationId xmlns:a16="http://schemas.microsoft.com/office/drawing/2014/main" id="{652CADDF-A56A-7DFA-1E8E-DC461B162A3C}"/>
              </a:ext>
            </a:extLst>
          </p:cNvPr>
          <p:cNvCxnSpPr>
            <a:cxnSpLocks/>
          </p:cNvCxnSpPr>
          <p:nvPr/>
        </p:nvCxnSpPr>
        <p:spPr>
          <a:xfrm>
            <a:off x="6500000" y="4287230"/>
            <a:ext cx="0" cy="401128"/>
          </a:xfrm>
          <a:prstGeom prst="line">
            <a:avLst/>
          </a:prstGeom>
          <a:noFill/>
          <a:ln w="6350" cap="flat" cmpd="sng" algn="ctr">
            <a:solidFill>
              <a:sysClr val="windowText" lastClr="000000"/>
            </a:solidFill>
            <a:prstDash val="solid"/>
            <a:miter lim="800000"/>
          </a:ln>
          <a:effectLst/>
        </p:spPr>
      </p:cxnSp>
      <p:sp>
        <p:nvSpPr>
          <p:cNvPr id="17" name="テキスト ボックス 50">
            <a:extLst>
              <a:ext uri="{FF2B5EF4-FFF2-40B4-BE49-F238E27FC236}">
                <a16:creationId xmlns:a16="http://schemas.microsoft.com/office/drawing/2014/main" id="{D694FE40-65C4-B872-F504-FE6CBBB91472}"/>
              </a:ext>
            </a:extLst>
          </p:cNvPr>
          <p:cNvSpPr txBox="1"/>
          <p:nvPr/>
        </p:nvSpPr>
        <p:spPr>
          <a:xfrm>
            <a:off x="1226166" y="2958514"/>
            <a:ext cx="2552396" cy="646331"/>
          </a:xfrm>
          <a:prstGeom prst="rect">
            <a:avLst/>
          </a:prstGeom>
          <a:noFill/>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制約❷</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a:t>
            </a:r>
          </a:p>
          <a:p>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　</a:t>
            </a:r>
            <a:r>
              <a:rPr lang="en-US" altLang="ja-JP" sz="1200" dirty="0" err="1">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pico</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とデバイス</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※2</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を、</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SPI</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、もしくは</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I2C</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通信で接続すること。</a:t>
            </a:r>
            <a:endPar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endParaRPr>
          </a:p>
        </p:txBody>
      </p:sp>
      <p:sp>
        <p:nvSpPr>
          <p:cNvPr id="18" name="テキスト ボックス 53">
            <a:extLst>
              <a:ext uri="{FF2B5EF4-FFF2-40B4-BE49-F238E27FC236}">
                <a16:creationId xmlns:a16="http://schemas.microsoft.com/office/drawing/2014/main" id="{CF99E9EE-1EDE-CCA1-90C0-978E86573389}"/>
              </a:ext>
            </a:extLst>
          </p:cNvPr>
          <p:cNvSpPr txBox="1"/>
          <p:nvPr/>
        </p:nvSpPr>
        <p:spPr>
          <a:xfrm>
            <a:off x="212072" y="6495147"/>
            <a:ext cx="2663830" cy="261610"/>
          </a:xfrm>
          <a:prstGeom prst="rect">
            <a:avLst/>
          </a:prstGeom>
          <a:noFill/>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r>
              <a:rPr lang="en-US" altLang="ja-JP" sz="1100" dirty="0">
                <a:solidFill>
                  <a:srgbClr val="FF0000"/>
                </a:solidFill>
                <a:latin typeface="Meiryo UI" panose="020B0604030504040204" pitchFamily="50" charset="-128"/>
                <a:ea typeface="Meiryo UI" panose="020B0604030504040204" pitchFamily="50" charset="-128"/>
              </a:rPr>
              <a:t>※1</a:t>
            </a:r>
            <a:r>
              <a:rPr lang="ja-JP" altLang="en-US" sz="1100" dirty="0">
                <a:solidFill>
                  <a:srgbClr val="FF0000"/>
                </a:solidFill>
                <a:latin typeface="Meiryo UI" panose="020B0604030504040204" pitchFamily="50" charset="-128"/>
                <a:ea typeface="Meiryo UI" panose="020B0604030504040204" pitchFamily="50" charset="-128"/>
              </a:rPr>
              <a:t>　</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設計した基板、もしくはブレッドボード</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C4134910-3DE7-8CB5-0683-4DB9E07E55CC}"/>
              </a:ext>
            </a:extLst>
          </p:cNvPr>
          <p:cNvSpPr/>
          <p:nvPr/>
        </p:nvSpPr>
        <p:spPr>
          <a:xfrm rot="5400000">
            <a:off x="7209139" y="3790120"/>
            <a:ext cx="1670823" cy="476986"/>
          </a:xfrm>
          <a:prstGeom prst="rect">
            <a:avLst/>
          </a:prstGeom>
          <a:solidFill>
            <a:srgbClr val="00B0F0"/>
          </a:solidFill>
          <a:ln w="12700" cap="flat" cmpd="sng" algn="ctr">
            <a:solidFill>
              <a:srgbClr val="4472C4">
                <a:shade val="50000"/>
              </a:srgbClr>
            </a:solidFill>
            <a:prstDash val="solid"/>
            <a:miter lim="800000"/>
          </a:ln>
          <a:effectLst/>
        </p:spPr>
        <p:txBody>
          <a:bodyPr rtlCol="0" anchor="ct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動作確認用</a:t>
            </a:r>
            <a:endParaRPr kumimoji="0" lang="en-US" altLang="ja-JP" sz="14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モジュール</a:t>
            </a:r>
          </a:p>
        </p:txBody>
      </p:sp>
      <p:cxnSp>
        <p:nvCxnSpPr>
          <p:cNvPr id="23" name="直線矢印コネクタ 22">
            <a:extLst>
              <a:ext uri="{FF2B5EF4-FFF2-40B4-BE49-F238E27FC236}">
                <a16:creationId xmlns:a16="http://schemas.microsoft.com/office/drawing/2014/main" id="{1BD9B2C1-E422-2579-4430-55872577139F}"/>
              </a:ext>
            </a:extLst>
          </p:cNvPr>
          <p:cNvCxnSpPr>
            <a:cxnSpLocks/>
          </p:cNvCxnSpPr>
          <p:nvPr/>
        </p:nvCxnSpPr>
        <p:spPr>
          <a:xfrm flipH="1">
            <a:off x="8011626" y="2692027"/>
            <a:ext cx="240270" cy="5192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B0BBB5F-C075-96F5-94E7-4CCD2E393C0E}"/>
              </a:ext>
            </a:extLst>
          </p:cNvPr>
          <p:cNvCxnSpPr>
            <a:cxnSpLocks/>
          </p:cNvCxnSpPr>
          <p:nvPr/>
        </p:nvCxnSpPr>
        <p:spPr>
          <a:xfrm flipH="1">
            <a:off x="4149683" y="4879446"/>
            <a:ext cx="2845988" cy="0"/>
          </a:xfrm>
          <a:prstGeom prst="line">
            <a:avLst/>
          </a:prstGeom>
          <a:noFill/>
          <a:ln w="6350" cap="flat" cmpd="sng" algn="ctr">
            <a:solidFill>
              <a:sysClr val="windowText" lastClr="000000"/>
            </a:solidFill>
            <a:prstDash val="solid"/>
            <a:miter lim="800000"/>
          </a:ln>
          <a:effectLst/>
        </p:spPr>
      </p:cxnSp>
      <p:grpSp>
        <p:nvGrpSpPr>
          <p:cNvPr id="58" name="グループ化 57">
            <a:extLst>
              <a:ext uri="{FF2B5EF4-FFF2-40B4-BE49-F238E27FC236}">
                <a16:creationId xmlns:a16="http://schemas.microsoft.com/office/drawing/2014/main" id="{7A410171-F416-0F94-BFD7-E871DF6583D1}"/>
              </a:ext>
            </a:extLst>
          </p:cNvPr>
          <p:cNvGrpSpPr/>
          <p:nvPr/>
        </p:nvGrpSpPr>
        <p:grpSpPr>
          <a:xfrm>
            <a:off x="1985277" y="4649082"/>
            <a:ext cx="2173114" cy="249877"/>
            <a:chOff x="1985277" y="4649082"/>
            <a:chExt cx="2173114" cy="249877"/>
          </a:xfrm>
        </p:grpSpPr>
        <p:sp>
          <p:nvSpPr>
            <p:cNvPr id="10" name="円柱 9">
              <a:extLst>
                <a:ext uri="{FF2B5EF4-FFF2-40B4-BE49-F238E27FC236}">
                  <a16:creationId xmlns:a16="http://schemas.microsoft.com/office/drawing/2014/main" id="{C7F0AC8A-05CD-FE4D-1D69-464723B84AB6}"/>
                </a:ext>
              </a:extLst>
            </p:cNvPr>
            <p:cNvSpPr/>
            <p:nvPr/>
          </p:nvSpPr>
          <p:spPr>
            <a:xfrm rot="5400000">
              <a:off x="3041601" y="3592758"/>
              <a:ext cx="51758" cy="2164406"/>
            </a:xfrm>
            <a:prstGeom prst="can">
              <a:avLst>
                <a:gd name="adj" fmla="val 50000"/>
              </a:avLst>
            </a:prstGeom>
            <a:solidFill>
              <a:srgbClr val="4472C4"/>
            </a:solidFill>
            <a:ln w="12700" cap="flat" cmpd="sng" algn="ctr">
              <a:solidFill>
                <a:srgbClr val="4472C4">
                  <a:shade val="50000"/>
                </a:srgbClr>
              </a:solidFill>
              <a:prstDash val="solid"/>
              <a:miter lim="800000"/>
            </a:ln>
            <a:effectLst/>
          </p:spPr>
          <p:txBody>
            <a:bodyPr rtlCol="0" anchor="ct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5" name="円柱 24">
              <a:extLst>
                <a:ext uri="{FF2B5EF4-FFF2-40B4-BE49-F238E27FC236}">
                  <a16:creationId xmlns:a16="http://schemas.microsoft.com/office/drawing/2014/main" id="{8F111BA2-6778-174A-986E-8C9C1A368E02}"/>
                </a:ext>
              </a:extLst>
            </p:cNvPr>
            <p:cNvSpPr/>
            <p:nvPr/>
          </p:nvSpPr>
          <p:spPr>
            <a:xfrm rot="5400000">
              <a:off x="3050309" y="3790877"/>
              <a:ext cx="51758" cy="2164406"/>
            </a:xfrm>
            <a:prstGeom prst="can">
              <a:avLst>
                <a:gd name="adj" fmla="val 50000"/>
              </a:avLst>
            </a:prstGeom>
            <a:solidFill>
              <a:srgbClr val="FF0000"/>
            </a:solidFill>
            <a:ln w="12700" cap="flat" cmpd="sng" algn="ctr">
              <a:solidFill>
                <a:srgbClr val="FF0000"/>
              </a:solidFill>
              <a:prstDash val="solid"/>
              <a:miter lim="800000"/>
            </a:ln>
            <a:effectLst/>
          </p:spPr>
          <p:txBody>
            <a:bodyPr rtlCol="0" anchor="ct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cxnSp>
        <p:nvCxnSpPr>
          <p:cNvPr id="26" name="直線コネクタ 25">
            <a:extLst>
              <a:ext uri="{FF2B5EF4-FFF2-40B4-BE49-F238E27FC236}">
                <a16:creationId xmlns:a16="http://schemas.microsoft.com/office/drawing/2014/main" id="{0832D69D-422C-A413-0E42-1C00AC71BE84}"/>
              </a:ext>
            </a:extLst>
          </p:cNvPr>
          <p:cNvCxnSpPr>
            <a:cxnSpLocks/>
          </p:cNvCxnSpPr>
          <p:nvPr/>
        </p:nvCxnSpPr>
        <p:spPr>
          <a:xfrm flipV="1">
            <a:off x="6995671" y="4590996"/>
            <a:ext cx="0" cy="288450"/>
          </a:xfrm>
          <a:prstGeom prst="line">
            <a:avLst/>
          </a:prstGeom>
          <a:noFill/>
          <a:ln w="6350" cap="flat" cmpd="sng" algn="ctr">
            <a:solidFill>
              <a:sysClr val="windowText" lastClr="000000"/>
            </a:solidFill>
            <a:prstDash val="solid"/>
            <a:miter lim="800000"/>
          </a:ln>
          <a:effectLst/>
        </p:spPr>
      </p:cxnSp>
      <p:sp>
        <p:nvSpPr>
          <p:cNvPr id="29" name="テキスト ボックス 50">
            <a:extLst>
              <a:ext uri="{FF2B5EF4-FFF2-40B4-BE49-F238E27FC236}">
                <a16:creationId xmlns:a16="http://schemas.microsoft.com/office/drawing/2014/main" id="{35B8B14B-5C92-0C95-FB2C-DE1828724881}"/>
              </a:ext>
            </a:extLst>
          </p:cNvPr>
          <p:cNvSpPr txBox="1"/>
          <p:nvPr/>
        </p:nvSpPr>
        <p:spPr>
          <a:xfrm>
            <a:off x="8895642" y="4502036"/>
            <a:ext cx="595737" cy="461665"/>
          </a:xfrm>
          <a:prstGeom prst="rect">
            <a:avLst/>
          </a:prstGeom>
          <a:noFill/>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r>
              <a:rPr lang="en-US" altLang="ja-JP" sz="2400" dirty="0">
                <a:solidFill>
                  <a:srgbClr val="333333"/>
                </a:solidFill>
                <a:latin typeface="Meiryo UI" panose="020B0604030504040204" pitchFamily="50" charset="-128"/>
                <a:ea typeface="Meiryo UI" panose="020B0604030504040204" pitchFamily="50" charset="-128"/>
              </a:rPr>
              <a:t>5V</a:t>
            </a:r>
          </a:p>
        </p:txBody>
      </p:sp>
      <p:cxnSp>
        <p:nvCxnSpPr>
          <p:cNvPr id="30" name="直線コネクタ 29">
            <a:extLst>
              <a:ext uri="{FF2B5EF4-FFF2-40B4-BE49-F238E27FC236}">
                <a16:creationId xmlns:a16="http://schemas.microsoft.com/office/drawing/2014/main" id="{0A435634-4366-0AD8-5351-695EA9D8FB8E}"/>
              </a:ext>
            </a:extLst>
          </p:cNvPr>
          <p:cNvCxnSpPr>
            <a:cxnSpLocks/>
          </p:cNvCxnSpPr>
          <p:nvPr/>
        </p:nvCxnSpPr>
        <p:spPr>
          <a:xfrm flipV="1">
            <a:off x="7156798" y="4590996"/>
            <a:ext cx="0" cy="302463"/>
          </a:xfrm>
          <a:prstGeom prst="line">
            <a:avLst/>
          </a:prstGeom>
          <a:noFill/>
          <a:ln w="6350" cap="flat" cmpd="sng" algn="ctr">
            <a:solidFill>
              <a:sysClr val="windowText" lastClr="000000"/>
            </a:solidFill>
            <a:prstDash val="solid"/>
            <a:miter lim="800000"/>
          </a:ln>
          <a:effectLst/>
        </p:spPr>
      </p:cxnSp>
      <p:cxnSp>
        <p:nvCxnSpPr>
          <p:cNvPr id="31" name="直線コネクタ 30">
            <a:extLst>
              <a:ext uri="{FF2B5EF4-FFF2-40B4-BE49-F238E27FC236}">
                <a16:creationId xmlns:a16="http://schemas.microsoft.com/office/drawing/2014/main" id="{B822DFF4-BC09-2674-B0DC-C9A52783140C}"/>
              </a:ext>
            </a:extLst>
          </p:cNvPr>
          <p:cNvCxnSpPr>
            <a:cxnSpLocks/>
          </p:cNvCxnSpPr>
          <p:nvPr/>
        </p:nvCxnSpPr>
        <p:spPr>
          <a:xfrm flipH="1">
            <a:off x="7155306" y="4888542"/>
            <a:ext cx="2593023" cy="0"/>
          </a:xfrm>
          <a:prstGeom prst="line">
            <a:avLst/>
          </a:prstGeom>
          <a:noFill/>
          <a:ln w="6350" cap="flat" cmpd="sng" algn="ctr">
            <a:solidFill>
              <a:sysClr val="windowText" lastClr="000000"/>
            </a:solidFill>
            <a:prstDash val="solid"/>
            <a:miter lim="800000"/>
          </a:ln>
          <a:effectLst/>
        </p:spPr>
      </p:cxnSp>
      <p:sp>
        <p:nvSpPr>
          <p:cNvPr id="32" name="テキスト ボックス 50">
            <a:extLst>
              <a:ext uri="{FF2B5EF4-FFF2-40B4-BE49-F238E27FC236}">
                <a16:creationId xmlns:a16="http://schemas.microsoft.com/office/drawing/2014/main" id="{16929CEB-0C5D-1400-EE3F-BB3EC9275AF6}"/>
              </a:ext>
            </a:extLst>
          </p:cNvPr>
          <p:cNvSpPr txBox="1"/>
          <p:nvPr/>
        </p:nvSpPr>
        <p:spPr>
          <a:xfrm>
            <a:off x="4605221" y="4864905"/>
            <a:ext cx="2097030" cy="338554"/>
          </a:xfrm>
          <a:prstGeom prst="rect">
            <a:avLst/>
          </a:prstGeom>
          <a:noFill/>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r>
              <a:rPr lang="en-US" altLang="ja-JP" sz="1600" dirty="0">
                <a:solidFill>
                  <a:srgbClr val="333333"/>
                </a:solidFill>
                <a:latin typeface="Meiryo UI" panose="020B0604030504040204" pitchFamily="50" charset="-128"/>
                <a:ea typeface="Meiryo UI" panose="020B0604030504040204" pitchFamily="50" charset="-128"/>
              </a:rPr>
              <a:t>3.3V</a:t>
            </a:r>
            <a:r>
              <a:rPr lang="ja-JP" altLang="en-US" sz="1600" dirty="0">
                <a:solidFill>
                  <a:srgbClr val="333333"/>
                </a:solidFill>
                <a:latin typeface="Meiryo UI" panose="020B0604030504040204" pitchFamily="50" charset="-128"/>
                <a:ea typeface="Meiryo UI" panose="020B0604030504040204" pitchFamily="50" charset="-128"/>
              </a:rPr>
              <a:t>＋</a:t>
            </a:r>
            <a:r>
              <a:rPr lang="en-US" altLang="ja-JP" sz="1600" dirty="0">
                <a:solidFill>
                  <a:srgbClr val="333333"/>
                </a:solidFill>
                <a:latin typeface="Meiryo UI" panose="020B0604030504040204" pitchFamily="50" charset="-128"/>
                <a:ea typeface="Meiryo UI" panose="020B0604030504040204" pitchFamily="50" charset="-128"/>
              </a:rPr>
              <a:t>GND</a:t>
            </a:r>
          </a:p>
        </p:txBody>
      </p:sp>
      <p:sp>
        <p:nvSpPr>
          <p:cNvPr id="33" name="正方形/長方形 32">
            <a:extLst>
              <a:ext uri="{FF2B5EF4-FFF2-40B4-BE49-F238E27FC236}">
                <a16:creationId xmlns:a16="http://schemas.microsoft.com/office/drawing/2014/main" id="{76C5EDAB-8A8E-389C-B2DF-FED5F82B7D5B}"/>
              </a:ext>
            </a:extLst>
          </p:cNvPr>
          <p:cNvSpPr/>
          <p:nvPr/>
        </p:nvSpPr>
        <p:spPr>
          <a:xfrm>
            <a:off x="9553290" y="4374317"/>
            <a:ext cx="1024271" cy="823419"/>
          </a:xfrm>
          <a:prstGeom prst="rect">
            <a:avLst/>
          </a:prstGeom>
          <a:solidFill>
            <a:srgbClr val="00B0F0"/>
          </a:solidFill>
          <a:ln w="12700" cap="flat" cmpd="sng" algn="ctr">
            <a:solidFill>
              <a:srgbClr val="4472C4">
                <a:shade val="50000"/>
              </a:srgbClr>
            </a:solidFill>
            <a:prstDash val="solid"/>
            <a:miter lim="800000"/>
          </a:ln>
          <a:effectLst/>
        </p:spPr>
        <p:txBody>
          <a:bodyPr rtlCol="0" anchor="ct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DC</a:t>
            </a:r>
            <a:r>
              <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電源</a:t>
            </a:r>
          </a:p>
        </p:txBody>
      </p:sp>
      <p:cxnSp>
        <p:nvCxnSpPr>
          <p:cNvPr id="35" name="直線矢印コネクタ 34">
            <a:extLst>
              <a:ext uri="{FF2B5EF4-FFF2-40B4-BE49-F238E27FC236}">
                <a16:creationId xmlns:a16="http://schemas.microsoft.com/office/drawing/2014/main" id="{6AD69E51-BF01-6508-C913-6A0D1F112573}"/>
              </a:ext>
            </a:extLst>
          </p:cNvPr>
          <p:cNvCxnSpPr>
            <a:cxnSpLocks/>
          </p:cNvCxnSpPr>
          <p:nvPr/>
        </p:nvCxnSpPr>
        <p:spPr>
          <a:xfrm flipH="1">
            <a:off x="8923927" y="4982761"/>
            <a:ext cx="47263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F3BE9EA8-5207-F3F5-6DF7-744EDED83EC7}"/>
              </a:ext>
            </a:extLst>
          </p:cNvPr>
          <p:cNvCxnSpPr>
            <a:cxnSpLocks/>
          </p:cNvCxnSpPr>
          <p:nvPr/>
        </p:nvCxnSpPr>
        <p:spPr>
          <a:xfrm flipH="1">
            <a:off x="6096000" y="4959658"/>
            <a:ext cx="47263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50">
            <a:extLst>
              <a:ext uri="{FF2B5EF4-FFF2-40B4-BE49-F238E27FC236}">
                <a16:creationId xmlns:a16="http://schemas.microsoft.com/office/drawing/2014/main" id="{F396E5CA-62D2-C842-FE51-8D77D07D36AA}"/>
              </a:ext>
            </a:extLst>
          </p:cNvPr>
          <p:cNvSpPr txBox="1"/>
          <p:nvPr/>
        </p:nvSpPr>
        <p:spPr>
          <a:xfrm>
            <a:off x="8916032" y="1280592"/>
            <a:ext cx="3149319" cy="369332"/>
          </a:xfrm>
          <a:prstGeom prst="rect">
            <a:avLst/>
          </a:prstGeom>
          <a:noFill/>
          <a:ln>
            <a:solidFill>
              <a:schemeClr val="tx1"/>
            </a:solidFill>
          </a:ln>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en-US" altLang="ja-JP" sz="1800" dirty="0">
                <a:solidFill>
                  <a:srgbClr val="333333"/>
                </a:solidFill>
                <a:latin typeface="Meiryo UI" panose="020B0604030504040204" pitchFamily="50" charset="-128"/>
                <a:ea typeface="Meiryo UI" panose="020B0604030504040204" pitchFamily="50" charset="-128"/>
              </a:rPr>
              <a:t>EMC</a:t>
            </a:r>
            <a:r>
              <a:rPr lang="ja-JP" altLang="en-US" sz="1800" dirty="0">
                <a:solidFill>
                  <a:srgbClr val="333333"/>
                </a:solidFill>
                <a:latin typeface="Meiryo UI" panose="020B0604030504040204" pitchFamily="50" charset="-128"/>
                <a:ea typeface="Meiryo UI" panose="020B0604030504040204" pitchFamily="50" charset="-128"/>
              </a:rPr>
              <a:t>測定会時は運営側で準備</a:t>
            </a:r>
            <a:endParaRPr lang="en-US" altLang="ja-JP" sz="1800" dirty="0">
              <a:solidFill>
                <a:srgbClr val="333333"/>
              </a:solidFill>
              <a:latin typeface="Meiryo UI" panose="020B0604030504040204" pitchFamily="50" charset="-128"/>
              <a:ea typeface="Meiryo UI" panose="020B0604030504040204" pitchFamily="50" charset="-128"/>
            </a:endParaRPr>
          </a:p>
        </p:txBody>
      </p:sp>
      <p:cxnSp>
        <p:nvCxnSpPr>
          <p:cNvPr id="41" name="直線コネクタ 40">
            <a:extLst>
              <a:ext uri="{FF2B5EF4-FFF2-40B4-BE49-F238E27FC236}">
                <a16:creationId xmlns:a16="http://schemas.microsoft.com/office/drawing/2014/main" id="{C03AC19B-32C2-46B6-A281-EC5553BC73A1}"/>
              </a:ext>
            </a:extLst>
          </p:cNvPr>
          <p:cNvCxnSpPr>
            <a:cxnSpLocks/>
          </p:cNvCxnSpPr>
          <p:nvPr/>
        </p:nvCxnSpPr>
        <p:spPr>
          <a:xfrm flipV="1">
            <a:off x="8731148" y="1275296"/>
            <a:ext cx="0" cy="5146286"/>
          </a:xfrm>
          <a:prstGeom prst="line">
            <a:avLst/>
          </a:prstGeom>
          <a:noFill/>
          <a:ln w="28575" cap="flat" cmpd="sng" algn="ctr">
            <a:solidFill>
              <a:sysClr val="windowText" lastClr="000000"/>
            </a:solidFill>
            <a:prstDash val="dash"/>
            <a:miter lim="800000"/>
          </a:ln>
          <a:effectLst/>
        </p:spPr>
      </p:cxnSp>
      <p:sp>
        <p:nvSpPr>
          <p:cNvPr id="43" name="テキスト ボックス 50">
            <a:extLst>
              <a:ext uri="{FF2B5EF4-FFF2-40B4-BE49-F238E27FC236}">
                <a16:creationId xmlns:a16="http://schemas.microsoft.com/office/drawing/2014/main" id="{82D5B741-79C7-C9D3-8DD5-3162357B2057}"/>
              </a:ext>
            </a:extLst>
          </p:cNvPr>
          <p:cNvSpPr txBox="1"/>
          <p:nvPr/>
        </p:nvSpPr>
        <p:spPr>
          <a:xfrm>
            <a:off x="504639" y="1275296"/>
            <a:ext cx="7947178" cy="369332"/>
          </a:xfrm>
          <a:prstGeom prst="rect">
            <a:avLst/>
          </a:prstGeom>
          <a:noFill/>
          <a:ln>
            <a:solidFill>
              <a:schemeClr val="tx1"/>
            </a:solidFill>
          </a:ln>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ja-JP" altLang="en-US" sz="1800" dirty="0">
                <a:solidFill>
                  <a:srgbClr val="333333"/>
                </a:solidFill>
                <a:latin typeface="Meiryo UI" panose="020B0604030504040204" pitchFamily="50" charset="-128"/>
                <a:ea typeface="Meiryo UI" panose="020B0604030504040204" pitchFamily="50" charset="-128"/>
              </a:rPr>
              <a:t>参加者で準備（配布物を含む）</a:t>
            </a:r>
            <a:endParaRPr lang="en-US" altLang="ja-JP" sz="1800" dirty="0">
              <a:solidFill>
                <a:srgbClr val="333333"/>
              </a:solidFill>
              <a:latin typeface="Meiryo UI" panose="020B0604030504040204" pitchFamily="50" charset="-128"/>
              <a:ea typeface="Meiryo UI" panose="020B0604030504040204" pitchFamily="50" charset="-128"/>
            </a:endParaRPr>
          </a:p>
        </p:txBody>
      </p:sp>
      <p:cxnSp>
        <p:nvCxnSpPr>
          <p:cNvPr id="46" name="直線矢印コネクタ 45">
            <a:extLst>
              <a:ext uri="{FF2B5EF4-FFF2-40B4-BE49-F238E27FC236}">
                <a16:creationId xmlns:a16="http://schemas.microsoft.com/office/drawing/2014/main" id="{E38329A6-165F-A3D5-5A74-0DD22CBA86C6}"/>
              </a:ext>
            </a:extLst>
          </p:cNvPr>
          <p:cNvCxnSpPr>
            <a:cxnSpLocks/>
          </p:cNvCxnSpPr>
          <p:nvPr/>
        </p:nvCxnSpPr>
        <p:spPr>
          <a:xfrm flipH="1" flipV="1">
            <a:off x="7566322" y="4931881"/>
            <a:ext cx="230312" cy="9228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50">
            <a:extLst>
              <a:ext uri="{FF2B5EF4-FFF2-40B4-BE49-F238E27FC236}">
                <a16:creationId xmlns:a16="http://schemas.microsoft.com/office/drawing/2014/main" id="{5CC2B991-6BAA-ECE3-CD52-203A1CDCA163}"/>
              </a:ext>
            </a:extLst>
          </p:cNvPr>
          <p:cNvSpPr txBox="1"/>
          <p:nvPr/>
        </p:nvSpPr>
        <p:spPr>
          <a:xfrm>
            <a:off x="6998861" y="4888854"/>
            <a:ext cx="1551914" cy="523220"/>
          </a:xfrm>
          <a:prstGeom prst="rect">
            <a:avLst/>
          </a:prstGeom>
          <a:noFill/>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r>
              <a:rPr lang="en-US" altLang="ja-JP" sz="1400" dirty="0">
                <a:solidFill>
                  <a:srgbClr val="333333"/>
                </a:solidFill>
                <a:latin typeface="Meiryo UI" panose="020B0604030504040204" pitchFamily="50" charset="-128"/>
                <a:ea typeface="Meiryo UI" panose="020B0604030504040204" pitchFamily="50" charset="-128"/>
              </a:rPr>
              <a:t>USB</a:t>
            </a:r>
          </a:p>
          <a:p>
            <a:r>
              <a:rPr lang="ja-JP" altLang="en-US" sz="1400" dirty="0">
                <a:solidFill>
                  <a:srgbClr val="333333"/>
                </a:solidFill>
                <a:latin typeface="Meiryo UI" panose="020B0604030504040204" pitchFamily="50" charset="-128"/>
                <a:ea typeface="Meiryo UI" panose="020B0604030504040204" pitchFamily="50" charset="-128"/>
              </a:rPr>
              <a:t>ｺﾈｸﾀ</a:t>
            </a:r>
            <a:endParaRPr lang="en-US" altLang="ja-JP" sz="1400" dirty="0">
              <a:solidFill>
                <a:srgbClr val="333333"/>
              </a:solidFill>
              <a:latin typeface="Meiryo UI" panose="020B0604030504040204" pitchFamily="50" charset="-128"/>
              <a:ea typeface="Meiryo UI" panose="020B0604030504040204" pitchFamily="50" charset="-128"/>
            </a:endParaRPr>
          </a:p>
        </p:txBody>
      </p:sp>
      <p:sp>
        <p:nvSpPr>
          <p:cNvPr id="48" name="テキスト ボックス 50">
            <a:extLst>
              <a:ext uri="{FF2B5EF4-FFF2-40B4-BE49-F238E27FC236}">
                <a16:creationId xmlns:a16="http://schemas.microsoft.com/office/drawing/2014/main" id="{C2E1D163-A543-8066-EE96-49DEEF9053D4}"/>
              </a:ext>
            </a:extLst>
          </p:cNvPr>
          <p:cNvSpPr txBox="1"/>
          <p:nvPr/>
        </p:nvSpPr>
        <p:spPr>
          <a:xfrm>
            <a:off x="9004952" y="5622126"/>
            <a:ext cx="2406561" cy="584775"/>
          </a:xfrm>
          <a:prstGeom prst="rect">
            <a:avLst/>
          </a:prstGeom>
          <a:solidFill>
            <a:schemeClr val="bg1">
              <a:lumMod val="95000"/>
            </a:schemeClr>
          </a:solidFill>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r>
              <a:rPr lang="ja-JP" altLang="en-US" sz="1600" dirty="0">
                <a:solidFill>
                  <a:srgbClr val="333333"/>
                </a:solidFill>
                <a:latin typeface="Meiryo UI" panose="020B0604030504040204" pitchFamily="50" charset="-128"/>
                <a:ea typeface="Meiryo UI" panose="020B0604030504040204" pitchFamily="50" charset="-128"/>
              </a:rPr>
              <a:t>その他、</a:t>
            </a:r>
            <a:r>
              <a:rPr lang="en-US" altLang="ja-JP" sz="1600" dirty="0">
                <a:solidFill>
                  <a:srgbClr val="333333"/>
                </a:solidFill>
                <a:latin typeface="Meiryo UI" panose="020B0604030504040204" pitchFamily="50" charset="-128"/>
                <a:ea typeface="Meiryo UI" panose="020B0604030504040204" pitchFamily="50" charset="-128"/>
              </a:rPr>
              <a:t>DC</a:t>
            </a:r>
            <a:r>
              <a:rPr lang="ja-JP" altLang="en-US" sz="1600" dirty="0">
                <a:solidFill>
                  <a:srgbClr val="333333"/>
                </a:solidFill>
                <a:latin typeface="Meiryo UI" panose="020B0604030504040204" pitchFamily="50" charset="-128"/>
                <a:ea typeface="Meiryo UI" panose="020B0604030504040204" pitchFamily="50" charset="-128"/>
              </a:rPr>
              <a:t>電源</a:t>
            </a:r>
            <a:endParaRPr lang="en-US" altLang="ja-JP" sz="1600" dirty="0">
              <a:solidFill>
                <a:srgbClr val="333333"/>
              </a:solidFill>
              <a:latin typeface="Meiryo UI" panose="020B0604030504040204" pitchFamily="50" charset="-128"/>
              <a:ea typeface="Meiryo UI" panose="020B0604030504040204" pitchFamily="50" charset="-128"/>
            </a:endParaRPr>
          </a:p>
          <a:p>
            <a:r>
              <a:rPr lang="en-US" altLang="ja-JP" sz="1600" dirty="0">
                <a:solidFill>
                  <a:srgbClr val="333333"/>
                </a:solidFill>
                <a:latin typeface="Meiryo UI" panose="020B0604030504040204" pitchFamily="50" charset="-128"/>
                <a:ea typeface="Meiryo UI" panose="020B0604030504040204" pitchFamily="50" charset="-128"/>
              </a:rPr>
              <a:t>1</a:t>
            </a:r>
            <a:r>
              <a:rPr lang="ja-JP" altLang="en-US" sz="1600" dirty="0">
                <a:solidFill>
                  <a:srgbClr val="333333"/>
                </a:solidFill>
                <a:latin typeface="Meiryo UI" panose="020B0604030504040204" pitchFamily="50" charset="-128"/>
                <a:ea typeface="Meiryo UI" panose="020B0604030504040204" pitchFamily="50" charset="-128"/>
              </a:rPr>
              <a:t>系統を準備（≦３Ａ）</a:t>
            </a:r>
            <a:endParaRPr lang="en-US" altLang="ja-JP" sz="1600" dirty="0">
              <a:solidFill>
                <a:srgbClr val="333333"/>
              </a:solidFill>
              <a:latin typeface="Meiryo UI" panose="020B0604030504040204" pitchFamily="50" charset="-128"/>
              <a:ea typeface="Meiryo UI" panose="020B0604030504040204" pitchFamily="50" charset="-128"/>
            </a:endParaRPr>
          </a:p>
        </p:txBody>
      </p:sp>
      <p:cxnSp>
        <p:nvCxnSpPr>
          <p:cNvPr id="57" name="直線コネクタ 56">
            <a:extLst>
              <a:ext uri="{FF2B5EF4-FFF2-40B4-BE49-F238E27FC236}">
                <a16:creationId xmlns:a16="http://schemas.microsoft.com/office/drawing/2014/main" id="{6BBB9C11-6749-75AB-1313-CD7E974EBBC8}"/>
              </a:ext>
            </a:extLst>
          </p:cNvPr>
          <p:cNvCxnSpPr>
            <a:cxnSpLocks/>
          </p:cNvCxnSpPr>
          <p:nvPr/>
        </p:nvCxnSpPr>
        <p:spPr>
          <a:xfrm flipH="1">
            <a:off x="7233146" y="4107603"/>
            <a:ext cx="572911" cy="0"/>
          </a:xfrm>
          <a:prstGeom prst="line">
            <a:avLst/>
          </a:prstGeom>
          <a:noFill/>
          <a:ln w="6350" cap="flat" cmpd="sng" algn="ctr">
            <a:solidFill>
              <a:sysClr val="windowText" lastClr="000000"/>
            </a:solidFill>
            <a:prstDash val="solid"/>
            <a:miter lim="800000"/>
          </a:ln>
          <a:effectLst/>
        </p:spPr>
      </p:cxnSp>
      <p:sp>
        <p:nvSpPr>
          <p:cNvPr id="62" name="テキスト ボックス 49">
            <a:extLst>
              <a:ext uri="{FF2B5EF4-FFF2-40B4-BE49-F238E27FC236}">
                <a16:creationId xmlns:a16="http://schemas.microsoft.com/office/drawing/2014/main" id="{7F67326C-F61D-4DF0-E9EB-81FF5AB0548B}"/>
              </a:ext>
            </a:extLst>
          </p:cNvPr>
          <p:cNvSpPr txBox="1"/>
          <p:nvPr/>
        </p:nvSpPr>
        <p:spPr>
          <a:xfrm>
            <a:off x="3353835" y="1878376"/>
            <a:ext cx="3379845" cy="276999"/>
          </a:xfrm>
          <a:prstGeom prst="rect">
            <a:avLst/>
          </a:prstGeom>
          <a:noFill/>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制約❶</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】Raspberry pi</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200" dirty="0" err="1">
                <a:solidFill>
                  <a:schemeClr val="tx1">
                    <a:lumMod val="75000"/>
                    <a:lumOff val="25000"/>
                  </a:schemeClr>
                </a:solidFill>
                <a:latin typeface="Meiryo UI" panose="020B0604030504040204" pitchFamily="50" charset="-128"/>
                <a:ea typeface="Meiryo UI" panose="020B0604030504040204" pitchFamily="50" charset="-128"/>
              </a:rPr>
              <a:t>pico</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を使用</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4" name="テキスト ボックス 49">
            <a:extLst>
              <a:ext uri="{FF2B5EF4-FFF2-40B4-BE49-F238E27FC236}">
                <a16:creationId xmlns:a16="http://schemas.microsoft.com/office/drawing/2014/main" id="{49CFCF71-230C-B49C-099A-704EB1524190}"/>
              </a:ext>
            </a:extLst>
          </p:cNvPr>
          <p:cNvSpPr txBox="1"/>
          <p:nvPr/>
        </p:nvSpPr>
        <p:spPr>
          <a:xfrm>
            <a:off x="7681478" y="1953363"/>
            <a:ext cx="3943799" cy="646331"/>
          </a:xfrm>
          <a:prstGeom prst="rect">
            <a:avLst/>
          </a:prstGeom>
          <a:noFill/>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制約❸</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a:t>
            </a:r>
          </a:p>
          <a:p>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　</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SPI</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、もしくは</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I2C</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通信が確認できるデバイスを使用</a:t>
            </a:r>
            <a:endPar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　（例）</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7</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セグメント</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LCD</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モジュール</a:t>
            </a:r>
            <a:endPar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3BBBD287-2D64-0DCD-79FE-992B0DA8B4BA}"/>
              </a:ext>
            </a:extLst>
          </p:cNvPr>
          <p:cNvSpPr txBox="1"/>
          <p:nvPr/>
        </p:nvSpPr>
        <p:spPr>
          <a:xfrm>
            <a:off x="4329362" y="2915267"/>
            <a:ext cx="973922" cy="646331"/>
          </a:xfrm>
          <a:prstGeom prst="rect">
            <a:avLst/>
          </a:prstGeom>
          <a:noFill/>
        </p:spPr>
        <p:txBody>
          <a:bodyPr wrap="square">
            <a:spAutoFit/>
          </a:bodyPr>
          <a:lstStyle/>
          <a:p>
            <a:r>
              <a:rPr lang="ja-JP" altLang="en-US" sz="1800" b="1" dirty="0">
                <a:latin typeface="Meiryo UI" panose="020B0604030504040204" pitchFamily="50" charset="-128"/>
                <a:ea typeface="Meiryo UI" panose="020B0604030504040204" pitchFamily="50" charset="-128"/>
              </a:rPr>
              <a:t>基板</a:t>
            </a:r>
            <a:r>
              <a:rPr lang="en-US" altLang="ja-JP" sz="1800" dirty="0">
                <a:solidFill>
                  <a:srgbClr val="FF0000"/>
                </a:solidFill>
                <a:latin typeface="Meiryo UI" panose="020B0604030504040204" pitchFamily="50" charset="-128"/>
                <a:ea typeface="Meiryo UI" panose="020B0604030504040204" pitchFamily="50" charset="-128"/>
              </a:rPr>
              <a:t>※1</a:t>
            </a:r>
            <a:endParaRPr lang="ja-JP" altLang="en-US" dirty="0">
              <a:solidFill>
                <a:srgbClr val="FF0000"/>
              </a:solidFill>
              <a:latin typeface="Meiryo UI" panose="020B0604030504040204" pitchFamily="50" charset="-128"/>
              <a:ea typeface="Meiryo UI" panose="020B0604030504040204" pitchFamily="50" charset="-128"/>
            </a:endParaRPr>
          </a:p>
        </p:txBody>
      </p:sp>
      <p:cxnSp>
        <p:nvCxnSpPr>
          <p:cNvPr id="75" name="直線矢印コネクタ 74">
            <a:extLst>
              <a:ext uri="{FF2B5EF4-FFF2-40B4-BE49-F238E27FC236}">
                <a16:creationId xmlns:a16="http://schemas.microsoft.com/office/drawing/2014/main" id="{42726A16-BC06-5A7A-7E6E-2A73B60168BB}"/>
              </a:ext>
            </a:extLst>
          </p:cNvPr>
          <p:cNvCxnSpPr>
            <a:cxnSpLocks/>
          </p:cNvCxnSpPr>
          <p:nvPr/>
        </p:nvCxnSpPr>
        <p:spPr>
          <a:xfrm>
            <a:off x="7421589" y="4175904"/>
            <a:ext cx="243455"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02109A00-180A-1602-03F1-5CB50D69CC11}"/>
              </a:ext>
            </a:extLst>
          </p:cNvPr>
          <p:cNvCxnSpPr>
            <a:cxnSpLocks/>
          </p:cNvCxnSpPr>
          <p:nvPr/>
        </p:nvCxnSpPr>
        <p:spPr>
          <a:xfrm flipH="1">
            <a:off x="1970919" y="3733708"/>
            <a:ext cx="125930" cy="6061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3C3B9765-C8A2-D617-33F3-0BBB8C5C7825}"/>
              </a:ext>
            </a:extLst>
          </p:cNvPr>
          <p:cNvCxnSpPr>
            <a:cxnSpLocks/>
          </p:cNvCxnSpPr>
          <p:nvPr/>
        </p:nvCxnSpPr>
        <p:spPr>
          <a:xfrm>
            <a:off x="2833136" y="3581856"/>
            <a:ext cx="227729" cy="988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431996C1-C429-639A-D552-0EA8055C8336}"/>
              </a:ext>
            </a:extLst>
          </p:cNvPr>
          <p:cNvCxnSpPr>
            <a:cxnSpLocks/>
          </p:cNvCxnSpPr>
          <p:nvPr/>
        </p:nvCxnSpPr>
        <p:spPr>
          <a:xfrm>
            <a:off x="3706002" y="3340216"/>
            <a:ext cx="1965183" cy="7869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49">
            <a:extLst>
              <a:ext uri="{FF2B5EF4-FFF2-40B4-BE49-F238E27FC236}">
                <a16:creationId xmlns:a16="http://schemas.microsoft.com/office/drawing/2014/main" id="{667034A4-A2F2-7FB6-B483-E5CD1E906458}"/>
              </a:ext>
            </a:extLst>
          </p:cNvPr>
          <p:cNvSpPr txBox="1"/>
          <p:nvPr/>
        </p:nvSpPr>
        <p:spPr>
          <a:xfrm>
            <a:off x="6272565" y="5673226"/>
            <a:ext cx="2784957" cy="646331"/>
          </a:xfrm>
          <a:prstGeom prst="rect">
            <a:avLst/>
          </a:prstGeom>
          <a:noFill/>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制約❹</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a:t>
            </a:r>
          </a:p>
          <a:p>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　</a:t>
            </a:r>
            <a:r>
              <a:rPr lang="en-US" altLang="ja-JP" sz="1200" dirty="0" err="1">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pico</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には、</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USB</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コネクタを</a:t>
            </a:r>
            <a:b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b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　介して５</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V</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を給電する。</a:t>
            </a:r>
            <a:endPar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endParaRPr>
          </a:p>
        </p:txBody>
      </p:sp>
      <p:grpSp>
        <p:nvGrpSpPr>
          <p:cNvPr id="96" name="グループ化 95">
            <a:extLst>
              <a:ext uri="{FF2B5EF4-FFF2-40B4-BE49-F238E27FC236}">
                <a16:creationId xmlns:a16="http://schemas.microsoft.com/office/drawing/2014/main" id="{8B450024-0B6F-634B-2AA0-BFA637F881D9}"/>
              </a:ext>
            </a:extLst>
          </p:cNvPr>
          <p:cNvGrpSpPr/>
          <p:nvPr/>
        </p:nvGrpSpPr>
        <p:grpSpPr>
          <a:xfrm>
            <a:off x="6781726" y="3275974"/>
            <a:ext cx="476988" cy="1472887"/>
            <a:chOff x="6889676" y="3275974"/>
            <a:chExt cx="476988" cy="1472887"/>
          </a:xfrm>
        </p:grpSpPr>
        <p:sp>
          <p:nvSpPr>
            <p:cNvPr id="4" name="正方形/長方形 3">
              <a:extLst>
                <a:ext uri="{FF2B5EF4-FFF2-40B4-BE49-F238E27FC236}">
                  <a16:creationId xmlns:a16="http://schemas.microsoft.com/office/drawing/2014/main" id="{9E7524DB-E7C4-CBBB-C579-3E161841D04B}"/>
                </a:ext>
              </a:extLst>
            </p:cNvPr>
            <p:cNvSpPr/>
            <p:nvPr/>
          </p:nvSpPr>
          <p:spPr>
            <a:xfrm rot="5400000">
              <a:off x="6451242" y="3714408"/>
              <a:ext cx="1353855" cy="476988"/>
            </a:xfrm>
            <a:prstGeom prst="rect">
              <a:avLst/>
            </a:prstGeom>
            <a:solidFill>
              <a:schemeClr val="accent6">
                <a:lumMod val="75000"/>
              </a:schemeClr>
            </a:solidFill>
            <a:ln w="12700" cap="flat" cmpd="sng" algn="ctr">
              <a:solidFill>
                <a:schemeClr val="tx1"/>
              </a:solidFill>
              <a:prstDash val="solid"/>
              <a:miter lim="800000"/>
            </a:ln>
            <a:effectLst/>
          </p:spPr>
          <p:txBody>
            <a:bodyPr rtlCol="0" anchor="ct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defTabSz="914400">
                <a:defRPr/>
              </a:pPr>
              <a:r>
                <a:rPr lang="en-US" altLang="ja-JP" sz="1200" b="1" dirty="0">
                  <a:solidFill>
                    <a:schemeClr val="bg1"/>
                  </a:solidFill>
                  <a:latin typeface="Meiryo UI" panose="020B0604030504040204" pitchFamily="50" charset="-128"/>
                  <a:ea typeface="Meiryo UI" panose="020B0604030504040204" pitchFamily="50" charset="-128"/>
                </a:rPr>
                <a:t>Raspberry pi </a:t>
              </a:r>
              <a:r>
                <a:rPr lang="en-US" altLang="ja-JP" sz="1200" b="1" dirty="0" err="1">
                  <a:solidFill>
                    <a:schemeClr val="bg1"/>
                  </a:solidFill>
                  <a:latin typeface="Meiryo UI" panose="020B0604030504040204" pitchFamily="50" charset="-128"/>
                  <a:ea typeface="Meiryo UI" panose="020B0604030504040204" pitchFamily="50" charset="-128"/>
                </a:rPr>
                <a:t>pico</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90" name="正方形/長方形 89">
              <a:extLst>
                <a:ext uri="{FF2B5EF4-FFF2-40B4-BE49-F238E27FC236}">
                  <a16:creationId xmlns:a16="http://schemas.microsoft.com/office/drawing/2014/main" id="{7CBBAEC9-F55B-AB99-F727-F22E5A69492E}"/>
                </a:ext>
              </a:extLst>
            </p:cNvPr>
            <p:cNvSpPr/>
            <p:nvPr/>
          </p:nvSpPr>
          <p:spPr>
            <a:xfrm>
              <a:off x="7185417" y="4579044"/>
              <a:ext cx="155679" cy="16981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91" name="テキスト ボックス 49">
            <a:extLst>
              <a:ext uri="{FF2B5EF4-FFF2-40B4-BE49-F238E27FC236}">
                <a16:creationId xmlns:a16="http://schemas.microsoft.com/office/drawing/2014/main" id="{2659FD4A-15DF-585B-0DD1-E11171F4170B}"/>
              </a:ext>
            </a:extLst>
          </p:cNvPr>
          <p:cNvSpPr txBox="1"/>
          <p:nvPr/>
        </p:nvSpPr>
        <p:spPr>
          <a:xfrm>
            <a:off x="3726594" y="5925760"/>
            <a:ext cx="2821947" cy="830997"/>
          </a:xfrm>
          <a:prstGeom prst="rect">
            <a:avLst/>
          </a:prstGeom>
          <a:noFill/>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備考</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a:t>
            </a:r>
          </a:p>
          <a:p>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　</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SPI</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、もしくは</a:t>
            </a:r>
            <a:r>
              <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I2C</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通信デバイスへの</a:t>
            </a:r>
            <a:endPar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　給電は、</a:t>
            </a:r>
            <a:r>
              <a:rPr lang="en-US" altLang="ja-JP" sz="1200" dirty="0" err="1">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pico</a:t>
            </a:r>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からの供給に加えて、</a:t>
            </a:r>
            <a:endPar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endParaRPr>
          </a:p>
          <a:p>
            <a:r>
              <a:rPr lang="ja-JP" altLang="en-US"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rPr>
              <a:t>　電池など外部電源からも可能。</a:t>
            </a:r>
            <a:endParaRPr lang="en-US" altLang="ja-JP" sz="1200" dirty="0">
              <a:solidFill>
                <a:schemeClr val="tx1">
                  <a:lumMod val="75000"/>
                  <a:lumOff val="25000"/>
                </a:schemeClr>
              </a:solidFill>
              <a:effectLst>
                <a:glow rad="127000">
                  <a:srgbClr val="FFFFFF">
                    <a:alpha val="90000"/>
                  </a:srgbClr>
                </a:glow>
              </a:effectLst>
              <a:latin typeface="Meiryo UI" panose="020B0604030504040204" pitchFamily="50" charset="-128"/>
              <a:ea typeface="Meiryo UI" panose="020B0604030504040204" pitchFamily="50" charset="-128"/>
            </a:endParaRPr>
          </a:p>
        </p:txBody>
      </p:sp>
      <p:cxnSp>
        <p:nvCxnSpPr>
          <p:cNvPr id="92" name="直線矢印コネクタ 91">
            <a:extLst>
              <a:ext uri="{FF2B5EF4-FFF2-40B4-BE49-F238E27FC236}">
                <a16:creationId xmlns:a16="http://schemas.microsoft.com/office/drawing/2014/main" id="{C6505D23-134A-7707-5BF9-0B57BDF07FD0}"/>
              </a:ext>
            </a:extLst>
          </p:cNvPr>
          <p:cNvCxnSpPr>
            <a:cxnSpLocks/>
          </p:cNvCxnSpPr>
          <p:nvPr/>
        </p:nvCxnSpPr>
        <p:spPr>
          <a:xfrm flipV="1">
            <a:off x="5671185" y="4996076"/>
            <a:ext cx="623985" cy="11038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50">
            <a:extLst>
              <a:ext uri="{FF2B5EF4-FFF2-40B4-BE49-F238E27FC236}">
                <a16:creationId xmlns:a16="http://schemas.microsoft.com/office/drawing/2014/main" id="{8B48762A-CDF3-F94F-E5B6-62F8670E8D9C}"/>
              </a:ext>
            </a:extLst>
          </p:cNvPr>
          <p:cNvSpPr txBox="1"/>
          <p:nvPr/>
        </p:nvSpPr>
        <p:spPr>
          <a:xfrm>
            <a:off x="7030293" y="3693294"/>
            <a:ext cx="1004186" cy="461665"/>
          </a:xfrm>
          <a:prstGeom prst="rect">
            <a:avLst/>
          </a:prstGeom>
          <a:noFill/>
        </p:spPr>
        <p:txBody>
          <a:bodyPr wrap="square">
            <a:sp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a:r>
              <a:rPr lang="en-US" altLang="ja-JP" sz="1200" dirty="0">
                <a:solidFill>
                  <a:srgbClr val="333333"/>
                </a:solidFill>
                <a:latin typeface="Meiryo UI" panose="020B0604030504040204" pitchFamily="50" charset="-128"/>
                <a:ea typeface="Meiryo UI" panose="020B0604030504040204" pitchFamily="50" charset="-128"/>
              </a:rPr>
              <a:t>VBUS</a:t>
            </a:r>
          </a:p>
          <a:p>
            <a:pPr algn="ctr"/>
            <a:r>
              <a:rPr lang="en-US" altLang="ja-JP" sz="1200" dirty="0">
                <a:solidFill>
                  <a:srgbClr val="333333"/>
                </a:solidFill>
                <a:latin typeface="Meiryo UI" panose="020B0604030504040204" pitchFamily="50" charset="-128"/>
                <a:ea typeface="Meiryo UI" panose="020B0604030504040204" pitchFamily="50" charset="-128"/>
              </a:rPr>
              <a:t>5V</a:t>
            </a:r>
          </a:p>
        </p:txBody>
      </p:sp>
      <p:sp>
        <p:nvSpPr>
          <p:cNvPr id="11" name="正方形/長方形 10">
            <a:extLst>
              <a:ext uri="{FF2B5EF4-FFF2-40B4-BE49-F238E27FC236}">
                <a16:creationId xmlns:a16="http://schemas.microsoft.com/office/drawing/2014/main" id="{EBC7A63B-43FB-C6DF-703F-01A77ECC760C}"/>
              </a:ext>
            </a:extLst>
          </p:cNvPr>
          <p:cNvSpPr/>
          <p:nvPr/>
        </p:nvSpPr>
        <p:spPr>
          <a:xfrm>
            <a:off x="459927" y="4342196"/>
            <a:ext cx="1648660" cy="861263"/>
          </a:xfrm>
          <a:prstGeom prst="rect">
            <a:avLst/>
          </a:prstGeom>
          <a:solidFill>
            <a:srgbClr val="00B0F0"/>
          </a:solidFill>
          <a:ln w="12700" cap="flat" cmpd="sng" algn="ctr">
            <a:solidFill>
              <a:srgbClr val="4472C4">
                <a:shade val="50000"/>
              </a:srgbClr>
            </a:solidFill>
            <a:prstDash val="solid"/>
            <a:miter lim="800000"/>
          </a:ln>
          <a:effectLst/>
        </p:spPr>
        <p:txBody>
          <a:bodyPr wrap="none" lIns="0" tIns="0" rIns="0" bIns="0" rtlCol="0" anchor="ctr">
            <a:no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デバイス</a:t>
            </a:r>
            <a:endParaRPr kumimoji="0" lang="en-US" altLang="ja-JP" sz="18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kern="0" dirty="0">
                <a:solidFill>
                  <a:prstClr val="white"/>
                </a:solidFill>
                <a:latin typeface="Meiryo UI" panose="020B0604030504040204" pitchFamily="50" charset="-128"/>
                <a:ea typeface="Meiryo UI" panose="020B0604030504040204" pitchFamily="50" charset="-128"/>
              </a:rPr>
              <a:t>(</a:t>
            </a:r>
            <a:r>
              <a:rPr kumimoji="0" lang="ja-JP" altLang="en-US" sz="1400" b="1" kern="0" dirty="0">
                <a:solidFill>
                  <a:prstClr val="white"/>
                </a:solidFill>
                <a:latin typeface="Meiryo UI" panose="020B0604030504040204" pitchFamily="50" charset="-128"/>
                <a:ea typeface="Meiryo UI" panose="020B0604030504040204" pitchFamily="50" charset="-128"/>
              </a:rPr>
              <a:t>例</a:t>
            </a:r>
            <a:r>
              <a:rPr kumimoji="0" lang="en-US" altLang="ja-JP" sz="1400" b="1" kern="0" dirty="0">
                <a:solidFill>
                  <a:prstClr val="white"/>
                </a:solidFill>
                <a:latin typeface="Meiryo UI" panose="020B0604030504040204" pitchFamily="50" charset="-128"/>
                <a:ea typeface="Meiryo UI" panose="020B0604030504040204" pitchFamily="50" charset="-128"/>
              </a:rPr>
              <a:t>)</a:t>
            </a:r>
            <a:r>
              <a:rPr kumimoji="0" lang="ja-JP" altLang="en-US" sz="1400" b="1" kern="0" dirty="0">
                <a:solidFill>
                  <a:prstClr val="white"/>
                </a:solidFill>
                <a:latin typeface="Meiryo UI" panose="020B0604030504040204" pitchFamily="50" charset="-128"/>
                <a:ea typeface="Meiryo UI" panose="020B0604030504040204" pitchFamily="50" charset="-128"/>
              </a:rPr>
              <a:t>温度センサ</a:t>
            </a:r>
            <a:endPar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cxnSp>
        <p:nvCxnSpPr>
          <p:cNvPr id="12" name="直線矢印コネクタ 11">
            <a:extLst>
              <a:ext uri="{FF2B5EF4-FFF2-40B4-BE49-F238E27FC236}">
                <a16:creationId xmlns:a16="http://schemas.microsoft.com/office/drawing/2014/main" id="{6AD26FD2-E5F6-C6CA-F3C6-46F0D9EEF23B}"/>
              </a:ext>
            </a:extLst>
          </p:cNvPr>
          <p:cNvCxnSpPr>
            <a:cxnSpLocks/>
          </p:cNvCxnSpPr>
          <p:nvPr/>
        </p:nvCxnSpPr>
        <p:spPr>
          <a:xfrm>
            <a:off x="5718589" y="2170189"/>
            <a:ext cx="1170129" cy="11878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28DCA61F-314A-8C5E-0E59-6E63E7CF0D2B}"/>
              </a:ext>
            </a:extLst>
          </p:cNvPr>
          <p:cNvSpPr/>
          <p:nvPr/>
        </p:nvSpPr>
        <p:spPr>
          <a:xfrm>
            <a:off x="3652411" y="5380005"/>
            <a:ext cx="1901717" cy="509722"/>
          </a:xfrm>
          <a:prstGeom prst="rect">
            <a:avLst/>
          </a:prstGeom>
          <a:solidFill>
            <a:schemeClr val="bg1">
              <a:lumMod val="75000"/>
            </a:schemeClr>
          </a:solidFill>
          <a:ln w="12700" cap="flat" cmpd="sng" algn="ctr">
            <a:solidFill>
              <a:srgbClr val="4472C4">
                <a:shade val="50000"/>
              </a:srgbClr>
            </a:solidFill>
            <a:prstDash val="solid"/>
            <a:miter lim="800000"/>
          </a:ln>
          <a:effectLst/>
        </p:spPr>
        <p:txBody>
          <a:bodyPr wrap="none" lIns="0" tIns="0" rIns="0" bIns="0" rtlCol="0" anchor="ctr">
            <a:noAutofit/>
          </a:bodyPr>
          <a:lst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a:lstStyle>
          <a:p>
            <a:pPr algn="ctr" defTabSz="914400">
              <a:defRPr/>
            </a:pPr>
            <a:r>
              <a:rPr kumimoji="0" lang="ja-JP" altLang="en-US" sz="105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その他、ノイズ対策部品、</a:t>
            </a:r>
            <a:endParaRPr kumimoji="0" lang="en-US" altLang="ja-JP" sz="105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a:p>
            <a:pPr algn="ctr" defTabSz="914400">
              <a:defRPr/>
            </a:pPr>
            <a:r>
              <a:rPr kumimoji="0" lang="ja-JP" altLang="en-US" sz="105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作品固有の部材など</a:t>
            </a:r>
            <a:endParaRPr kumimoji="0" lang="en-US" altLang="ja-JP" sz="105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5" name="タイトル 14">
            <a:extLst>
              <a:ext uri="{FF2B5EF4-FFF2-40B4-BE49-F238E27FC236}">
                <a16:creationId xmlns:a16="http://schemas.microsoft.com/office/drawing/2014/main" id="{740B8600-D9D5-F5E2-ACEB-DDA7E89CE66B}"/>
              </a:ext>
            </a:extLst>
          </p:cNvPr>
          <p:cNvSpPr>
            <a:spLocks noGrp="1"/>
          </p:cNvSpPr>
          <p:nvPr>
            <p:ph type="title"/>
          </p:nvPr>
        </p:nvSpPr>
        <p:spPr>
          <a:xfrm>
            <a:off x="446314" y="268020"/>
            <a:ext cx="11174186" cy="535531"/>
          </a:xfrm>
        </p:spPr>
        <p:txBody>
          <a:bodyPr/>
          <a:lstStyle/>
          <a:p>
            <a:r>
              <a:rPr kumimoji="1" lang="ja-JP" altLang="en-US" sz="3200" dirty="0"/>
              <a:t>コンテスト作品の制約事項</a:t>
            </a:r>
            <a:endParaRPr lang="ja-JP" altLang="en-US" sz="3200" dirty="0"/>
          </a:p>
        </p:txBody>
      </p:sp>
    </p:spTree>
    <p:extLst>
      <p:ext uri="{BB962C8B-B14F-4D97-AF65-F5344CB8AC3E}">
        <p14:creationId xmlns:p14="http://schemas.microsoft.com/office/powerpoint/2010/main" val="421585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2B406E-25DA-C047-84D3-4782F7B9A829}"/>
              </a:ext>
            </a:extLst>
          </p:cNvPr>
          <p:cNvSpPr>
            <a:spLocks noGrp="1"/>
          </p:cNvSpPr>
          <p:nvPr>
            <p:ph type="title"/>
          </p:nvPr>
        </p:nvSpPr>
        <p:spPr/>
        <p:txBody>
          <a:bodyPr>
            <a:normAutofit/>
          </a:bodyPr>
          <a:lstStyle/>
          <a:p>
            <a:r>
              <a:rPr kumimoji="1" lang="ja-JP" altLang="en-US" sz="3200" dirty="0"/>
              <a:t>評価基準</a:t>
            </a:r>
          </a:p>
        </p:txBody>
      </p:sp>
      <p:graphicFrame>
        <p:nvGraphicFramePr>
          <p:cNvPr id="6" name="表 6">
            <a:extLst>
              <a:ext uri="{FF2B5EF4-FFF2-40B4-BE49-F238E27FC236}">
                <a16:creationId xmlns:a16="http://schemas.microsoft.com/office/drawing/2014/main" id="{6E25E39E-4592-B7AC-8ACE-D8114570EEF1}"/>
              </a:ext>
            </a:extLst>
          </p:cNvPr>
          <p:cNvGraphicFramePr>
            <a:graphicFrameLocks noGrp="1"/>
          </p:cNvGraphicFramePr>
          <p:nvPr>
            <p:extLst>
              <p:ext uri="{D42A27DB-BD31-4B8C-83A1-F6EECF244321}">
                <p14:modId xmlns:p14="http://schemas.microsoft.com/office/powerpoint/2010/main" val="1897529509"/>
              </p:ext>
            </p:extLst>
          </p:nvPr>
        </p:nvGraphicFramePr>
        <p:xfrm>
          <a:off x="446314" y="975504"/>
          <a:ext cx="10335986" cy="5082396"/>
        </p:xfrm>
        <a:graphic>
          <a:graphicData uri="http://schemas.openxmlformats.org/drawingml/2006/table">
            <a:tbl>
              <a:tblPr firstRow="1" bandRow="1">
                <a:tableStyleId>{5940675A-B579-460E-94D1-54222C63F5DA}</a:tableStyleId>
              </a:tblPr>
              <a:tblGrid>
                <a:gridCol w="1988214">
                  <a:extLst>
                    <a:ext uri="{9D8B030D-6E8A-4147-A177-3AD203B41FA5}">
                      <a16:colId xmlns:a16="http://schemas.microsoft.com/office/drawing/2014/main" val="2223719245"/>
                    </a:ext>
                  </a:extLst>
                </a:gridCol>
                <a:gridCol w="8347772">
                  <a:extLst>
                    <a:ext uri="{9D8B030D-6E8A-4147-A177-3AD203B41FA5}">
                      <a16:colId xmlns:a16="http://schemas.microsoft.com/office/drawing/2014/main" val="1665478917"/>
                    </a:ext>
                  </a:extLst>
                </a:gridCol>
              </a:tblGrid>
              <a:tr h="802642">
                <a:tc>
                  <a:txBody>
                    <a:bodyPr/>
                    <a:lstStyle/>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中間報告</a:t>
                      </a: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１回目</a:t>
                      </a:r>
                    </a:p>
                  </a:txBody>
                  <a:tcPr marL="180000" marR="180000" marT="108000" marB="108000" anchor="ctr">
                    <a:solidFill>
                      <a:schemeClr val="bg1">
                        <a:lumMod val="95000"/>
                      </a:schemeClr>
                    </a:solidFill>
                  </a:tcPr>
                </a:tc>
                <a:tc>
                  <a:txBody>
                    <a:bodyPr/>
                    <a:lstStyle/>
                    <a:p>
                      <a:r>
                        <a:rPr lang="ja-JP" altLang="en-US" sz="1600" dirty="0">
                          <a:solidFill>
                            <a:schemeClr val="bg1">
                              <a:lumMod val="75000"/>
                            </a:schemeClr>
                          </a:solidFill>
                          <a:latin typeface="Meiryo UI" panose="020B0604030504040204" pitchFamily="50" charset="-128"/>
                          <a:ea typeface="Meiryo UI" panose="020B0604030504040204" pitchFamily="50" charset="-128"/>
                        </a:rPr>
                        <a:t>進捗確認の場につき、評価対象外</a:t>
                      </a:r>
                      <a:endParaRPr lang="en-US" altLang="ja-JP" sz="1600" dirty="0">
                        <a:solidFill>
                          <a:schemeClr val="bg1">
                            <a:lumMod val="75000"/>
                          </a:schemeClr>
                        </a:solidFill>
                        <a:latin typeface="Meiryo UI" panose="020B0604030504040204" pitchFamily="50" charset="-128"/>
                        <a:ea typeface="Meiryo UI" panose="020B0604030504040204" pitchFamily="50" charset="-128"/>
                      </a:endParaRPr>
                    </a:p>
                  </a:txBody>
                  <a:tcPr marL="180000" marR="180000" marT="108000" marB="108000" anchor="ctr"/>
                </a:tc>
                <a:extLst>
                  <a:ext uri="{0D108BD9-81ED-4DB2-BD59-A6C34878D82A}">
                    <a16:rowId xmlns:a16="http://schemas.microsoft.com/office/drawing/2014/main" val="3319099128"/>
                  </a:ext>
                </a:extLst>
              </a:tr>
              <a:tr h="2018446">
                <a:tc>
                  <a:txBody>
                    <a:bodyPr/>
                    <a:lstStyle/>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中間報告</a:t>
                      </a: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２回目</a:t>
                      </a:r>
                    </a:p>
                  </a:txBody>
                  <a:tcPr marL="180000" marR="180000" marT="108000" marB="108000" anchor="c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１）</a:t>
                      </a:r>
                      <a:r>
                        <a:rPr lang="ja-JP" altLang="en-US" sz="1600" dirty="0">
                          <a:solidFill>
                            <a:schemeClr val="tx1"/>
                          </a:solidFill>
                          <a:latin typeface="Meiryo UI" panose="020B0604030504040204" pitchFamily="50" charset="-128"/>
                          <a:ea typeface="Meiryo UI" panose="020B0604030504040204" pitchFamily="50" charset="-128"/>
                        </a:rPr>
                        <a:t>構想段階で考えた</a:t>
                      </a:r>
                      <a:r>
                        <a:rPr lang="en-US" altLang="ja-JP" sz="1600" dirty="0">
                          <a:solidFill>
                            <a:schemeClr val="tx1"/>
                          </a:solidFill>
                          <a:latin typeface="Meiryo UI" panose="020B0604030504040204" pitchFamily="50" charset="-128"/>
                          <a:ea typeface="Meiryo UI" panose="020B0604030504040204" pitchFamily="50" charset="-128"/>
                        </a:rPr>
                        <a:t>EMC</a:t>
                      </a:r>
                      <a:r>
                        <a:rPr lang="ja-JP" altLang="en-US" sz="1600" dirty="0">
                          <a:solidFill>
                            <a:schemeClr val="tx1"/>
                          </a:solidFill>
                          <a:latin typeface="Meiryo UI" panose="020B0604030504040204" pitchFamily="50" charset="-128"/>
                          <a:ea typeface="Meiryo UI" panose="020B0604030504040204" pitchFamily="50" charset="-128"/>
                        </a:rPr>
                        <a:t>設計内容</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・作品仕様（回路</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基板</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ハーネス構成）から想定しうるノイズ発生個所</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・想定ノイズを抑制するための</a:t>
                      </a:r>
                      <a:r>
                        <a:rPr lang="en-US" altLang="ja-JP" sz="1600" dirty="0">
                          <a:solidFill>
                            <a:schemeClr val="tx1"/>
                          </a:solidFill>
                          <a:latin typeface="Meiryo UI" panose="020B0604030504040204" pitchFamily="50" charset="-128"/>
                          <a:ea typeface="Meiryo UI" panose="020B0604030504040204" pitchFamily="50" charset="-128"/>
                        </a:rPr>
                        <a:t>EMC</a:t>
                      </a:r>
                      <a:r>
                        <a:rPr lang="ja-JP" altLang="en-US" sz="1600" dirty="0">
                          <a:solidFill>
                            <a:schemeClr val="tx1"/>
                          </a:solidFill>
                          <a:latin typeface="Meiryo UI" panose="020B0604030504040204" pitchFamily="50" charset="-128"/>
                          <a:ea typeface="Meiryo UI" panose="020B0604030504040204" pitchFamily="50" charset="-128"/>
                        </a:rPr>
                        <a:t>設計方針</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２）作品のノイズ特性のプリ評価、及びメカニズム分析と対策検討</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・活用できる測定装置や治具を用いて、どのようにノイズ評価を進めたか、</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また、ノイズ発生のメカニズムを分析したか。</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・ノイズ低減のための対策案</a:t>
                      </a:r>
                      <a:endParaRPr lang="en-US" altLang="ja-JP" sz="1600" dirty="0">
                        <a:solidFill>
                          <a:schemeClr val="tx1"/>
                        </a:solidFill>
                        <a:latin typeface="Meiryo UI" panose="020B0604030504040204" pitchFamily="50" charset="-128"/>
                        <a:ea typeface="Meiryo UI" panose="020B0604030504040204" pitchFamily="50" charset="-128"/>
                      </a:endParaRPr>
                    </a:p>
                  </a:txBody>
                  <a:tcPr marL="180000" marR="180000" marT="108000" marB="108000" anchor="ctr"/>
                </a:tc>
                <a:extLst>
                  <a:ext uri="{0D108BD9-81ED-4DB2-BD59-A6C34878D82A}">
                    <a16:rowId xmlns:a16="http://schemas.microsoft.com/office/drawing/2014/main" val="3026961772"/>
                  </a:ext>
                </a:extLst>
              </a:tr>
              <a:tr h="802642">
                <a:tc>
                  <a:txBody>
                    <a:bodyPr/>
                    <a:lstStyle/>
                    <a:p>
                      <a:pPr algn="ctr"/>
                      <a:r>
                        <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rPr>
                        <a:t>EMC</a:t>
                      </a: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測定会</a:t>
                      </a: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rPr>
                        <a:t>ADOX</a:t>
                      </a: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福岡</a:t>
                      </a: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180000" marR="180000" marT="108000" marB="108000" anchor="ctr">
                    <a:solidFill>
                      <a:schemeClr val="bg1">
                        <a:lumMod val="95000"/>
                      </a:schemeClr>
                    </a:solidFill>
                  </a:tcP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本番の放射ノイズ測定の場につき、評価対象外。</a:t>
                      </a:r>
                    </a:p>
                  </a:txBody>
                  <a:tcPr marL="180000" marR="180000" marT="108000" marB="108000" anchor="ctr"/>
                </a:tc>
                <a:extLst>
                  <a:ext uri="{0D108BD9-81ED-4DB2-BD59-A6C34878D82A}">
                    <a16:rowId xmlns:a16="http://schemas.microsoft.com/office/drawing/2014/main" val="3516568629"/>
                  </a:ext>
                </a:extLst>
              </a:tr>
              <a:tr h="1458666">
                <a:tc>
                  <a:txBody>
                    <a:bodyPr/>
                    <a:lstStyle/>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最終報告</a:t>
                      </a: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rPr>
                        <a:t>＠湯沢</a:t>
                      </a:r>
                      <a:r>
                        <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rPr>
                        <a:t>WS</a:t>
                      </a:r>
                      <a:endParaRPr kumimoji="1" lang="ja-JP" altLang="en-US" b="1" dirty="0">
                        <a:solidFill>
                          <a:schemeClr val="tx1">
                            <a:lumMod val="75000"/>
                            <a:lumOff val="25000"/>
                          </a:schemeClr>
                        </a:solidFill>
                        <a:latin typeface="Meiryo UI" panose="020B0604030504040204" pitchFamily="50" charset="-128"/>
                        <a:ea typeface="Meiryo UI" panose="020B0604030504040204" pitchFamily="50" charset="-128"/>
                      </a:endParaRPr>
                    </a:p>
                  </a:txBody>
                  <a:tcPr marL="180000" marR="180000" marT="108000" marB="108000" anchor="c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３）作品のすごさ、面白さ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４）ノイズ分析、評価手法の多彩さ、レベル</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５）ノイズ設計・対策のすごさ （</a:t>
                      </a:r>
                      <a:r>
                        <a:rPr kumimoji="1" lang="en-US" altLang="ja-JP" sz="1600" dirty="0">
                          <a:solidFill>
                            <a:schemeClr val="tx1"/>
                          </a:solidFill>
                          <a:latin typeface="Meiryo UI" panose="020B0604030504040204" pitchFamily="50" charset="-128"/>
                          <a:ea typeface="Meiryo UI" panose="020B0604030504040204" pitchFamily="50" charset="-128"/>
                        </a:rPr>
                        <a:t>FAQ10</a:t>
                      </a:r>
                      <a:r>
                        <a:rPr kumimoji="1" lang="ja-JP" altLang="en-US" sz="1600" dirty="0">
                          <a:solidFill>
                            <a:schemeClr val="tx1"/>
                          </a:solidFill>
                          <a:latin typeface="Meiryo UI" panose="020B0604030504040204" pitchFamily="50" charset="-128"/>
                          <a:ea typeface="Meiryo UI" panose="020B0604030504040204" pitchFamily="50" charset="-128"/>
                        </a:rPr>
                        <a:t>を参照）</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６）最終プレゼンの内容（資料、プレゼン、質疑、このコンテストで学んだこと）</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marL="180000" marR="180000" marT="108000" marB="108000" anchor="ctr"/>
                </a:tc>
                <a:extLst>
                  <a:ext uri="{0D108BD9-81ED-4DB2-BD59-A6C34878D82A}">
                    <a16:rowId xmlns:a16="http://schemas.microsoft.com/office/drawing/2014/main" val="1225854598"/>
                  </a:ext>
                </a:extLst>
              </a:tr>
            </a:tbl>
          </a:graphicData>
        </a:graphic>
      </p:graphicFrame>
    </p:spTree>
    <p:extLst>
      <p:ext uri="{BB962C8B-B14F-4D97-AF65-F5344CB8AC3E}">
        <p14:creationId xmlns:p14="http://schemas.microsoft.com/office/powerpoint/2010/main" val="190859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9">
            <a:extLst>
              <a:ext uri="{FF2B5EF4-FFF2-40B4-BE49-F238E27FC236}">
                <a16:creationId xmlns:a16="http://schemas.microsoft.com/office/drawing/2014/main" id="{3F3A7E4C-27B1-3A28-BCAA-EEBFFDE72C4F}"/>
              </a:ext>
            </a:extLst>
          </p:cNvPr>
          <p:cNvGraphicFramePr>
            <a:graphicFrameLocks noGrp="1"/>
          </p:cNvGraphicFramePr>
          <p:nvPr>
            <p:extLst>
              <p:ext uri="{D42A27DB-BD31-4B8C-83A1-F6EECF244321}">
                <p14:modId xmlns:p14="http://schemas.microsoft.com/office/powerpoint/2010/main" val="3048248958"/>
              </p:ext>
            </p:extLst>
          </p:nvPr>
        </p:nvGraphicFramePr>
        <p:xfrm>
          <a:off x="2032876" y="1029534"/>
          <a:ext cx="7840928" cy="3934882"/>
        </p:xfrm>
        <a:graphic>
          <a:graphicData uri="http://schemas.openxmlformats.org/drawingml/2006/table">
            <a:tbl>
              <a:tblPr/>
              <a:tblGrid>
                <a:gridCol w="228377">
                  <a:extLst>
                    <a:ext uri="{9D8B030D-6E8A-4147-A177-3AD203B41FA5}">
                      <a16:colId xmlns:a16="http://schemas.microsoft.com/office/drawing/2014/main" val="20000"/>
                    </a:ext>
                  </a:extLst>
                </a:gridCol>
                <a:gridCol w="1141883">
                  <a:extLst>
                    <a:ext uri="{9D8B030D-6E8A-4147-A177-3AD203B41FA5}">
                      <a16:colId xmlns:a16="http://schemas.microsoft.com/office/drawing/2014/main" val="20001"/>
                    </a:ext>
                  </a:extLst>
                </a:gridCol>
                <a:gridCol w="1294134">
                  <a:extLst>
                    <a:ext uri="{9D8B030D-6E8A-4147-A177-3AD203B41FA5}">
                      <a16:colId xmlns:a16="http://schemas.microsoft.com/office/drawing/2014/main" val="20002"/>
                    </a:ext>
                  </a:extLst>
                </a:gridCol>
                <a:gridCol w="1674761">
                  <a:extLst>
                    <a:ext uri="{9D8B030D-6E8A-4147-A177-3AD203B41FA5}">
                      <a16:colId xmlns:a16="http://schemas.microsoft.com/office/drawing/2014/main" val="20003"/>
                    </a:ext>
                  </a:extLst>
                </a:gridCol>
                <a:gridCol w="1750887">
                  <a:extLst>
                    <a:ext uri="{9D8B030D-6E8A-4147-A177-3AD203B41FA5}">
                      <a16:colId xmlns:a16="http://schemas.microsoft.com/office/drawing/2014/main" val="20004"/>
                    </a:ext>
                  </a:extLst>
                </a:gridCol>
                <a:gridCol w="913506">
                  <a:extLst>
                    <a:ext uri="{9D8B030D-6E8A-4147-A177-3AD203B41FA5}">
                      <a16:colId xmlns:a16="http://schemas.microsoft.com/office/drawing/2014/main" val="20005"/>
                    </a:ext>
                  </a:extLst>
                </a:gridCol>
                <a:gridCol w="532878">
                  <a:extLst>
                    <a:ext uri="{9D8B030D-6E8A-4147-A177-3AD203B41FA5}">
                      <a16:colId xmlns:a16="http://schemas.microsoft.com/office/drawing/2014/main" val="20006"/>
                    </a:ext>
                  </a:extLst>
                </a:gridCol>
                <a:gridCol w="304502">
                  <a:extLst>
                    <a:ext uri="{9D8B030D-6E8A-4147-A177-3AD203B41FA5}">
                      <a16:colId xmlns:a16="http://schemas.microsoft.com/office/drawing/2014/main" val="20007"/>
                    </a:ext>
                  </a:extLst>
                </a:gridCol>
              </a:tblGrid>
              <a:tr h="181345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dirty="0">
                        <a:ln>
                          <a:noFill/>
                        </a:ln>
                        <a:solidFill>
                          <a:schemeClr val="tx1"/>
                        </a:solidFill>
                        <a:effectLst/>
                        <a:latin typeface="Tahoma" pitchFamily="34" charset="0"/>
                        <a:ea typeface="ＭＳ Ｐゴシック" pitchFamily="50" charset="-128"/>
                      </a:endParaRPr>
                    </a:p>
                  </a:txBody>
                  <a:tcPr marL="91351" marR="91351"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dirty="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dirty="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2142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a:ln>
                          <a:noFill/>
                        </a:ln>
                        <a:solidFill>
                          <a:schemeClr val="tx1"/>
                        </a:solidFill>
                        <a:effectLst/>
                        <a:latin typeface="Tahoma" pitchFamily="34" charset="0"/>
                        <a:ea typeface="ＭＳ Ｐゴシック" pitchFamily="50" charset="-128"/>
                      </a:endParaRPr>
                    </a:p>
                  </a:txBody>
                  <a:tcPr marL="91351" marR="91351"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dirty="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dirty="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dirty="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dirty="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dirty="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1" lang="ja-JP" altLang="en-US" sz="2800" b="0" i="0" u="none" strike="noStrike" cap="none" normalizeH="0" baseline="0" dirty="0">
                        <a:ln>
                          <a:noFill/>
                        </a:ln>
                        <a:solidFill>
                          <a:schemeClr val="tx1"/>
                        </a:solidFill>
                        <a:effectLst/>
                        <a:latin typeface="Tahoma" pitchFamily="34" charset="0"/>
                        <a:ea typeface="ＭＳ Ｐゴシック" pitchFamily="50" charset="-128"/>
                      </a:endParaRPr>
                    </a:p>
                  </a:txBody>
                  <a:tcPr marL="91351" marR="91351" marT="45717" marB="45717" horzOverflow="overflow">
                    <a:lnL w="12700" cap="flat" cmpd="sng" algn="ctr">
                      <a:solidFill>
                        <a:schemeClr val="tx1"/>
                      </a:solidFill>
                      <a:prstDash val="lg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Rectangle 75">
            <a:extLst>
              <a:ext uri="{FF2B5EF4-FFF2-40B4-BE49-F238E27FC236}">
                <a16:creationId xmlns:a16="http://schemas.microsoft.com/office/drawing/2014/main" id="{9F7DB383-0638-0AB1-7927-3F6CCD52F2F9}"/>
              </a:ext>
            </a:extLst>
          </p:cNvPr>
          <p:cNvSpPr>
            <a:spLocks noChangeArrowheads="1"/>
          </p:cNvSpPr>
          <p:nvPr/>
        </p:nvSpPr>
        <p:spPr bwMode="auto">
          <a:xfrm>
            <a:off x="3391581" y="3998447"/>
            <a:ext cx="6474296" cy="380980"/>
          </a:xfrm>
          <a:prstGeom prst="rect">
            <a:avLst/>
          </a:prstGeom>
          <a:solidFill>
            <a:srgbClr val="808080"/>
          </a:solidFill>
          <a:ln w="25400">
            <a:noFill/>
            <a:miter lim="800000"/>
            <a:headEnd/>
            <a:tailEnd/>
          </a:ln>
          <a:effectLst/>
        </p:spPr>
        <p:txBody>
          <a:bodyPr wrap="none" anchor="ctr"/>
          <a:lstStyle/>
          <a:p>
            <a:endParaRPr lang="ja-JP" altLang="en-US" sz="1998">
              <a:latin typeface="+mn-ea"/>
            </a:endParaRPr>
          </a:p>
        </p:txBody>
      </p:sp>
      <p:sp>
        <p:nvSpPr>
          <p:cNvPr id="6" name="Rectangle 78">
            <a:extLst>
              <a:ext uri="{FF2B5EF4-FFF2-40B4-BE49-F238E27FC236}">
                <a16:creationId xmlns:a16="http://schemas.microsoft.com/office/drawing/2014/main" id="{9ED63C8D-4481-A68A-9C75-7785DCEE2378}"/>
              </a:ext>
            </a:extLst>
          </p:cNvPr>
          <p:cNvSpPr>
            <a:spLocks noChangeArrowheads="1"/>
          </p:cNvSpPr>
          <p:nvPr/>
        </p:nvSpPr>
        <p:spPr bwMode="auto">
          <a:xfrm>
            <a:off x="2028120" y="1627749"/>
            <a:ext cx="1363462" cy="380980"/>
          </a:xfrm>
          <a:prstGeom prst="rect">
            <a:avLst/>
          </a:prstGeom>
          <a:solidFill>
            <a:srgbClr val="808080"/>
          </a:solidFill>
          <a:ln w="25400">
            <a:noFill/>
            <a:miter lim="800000"/>
            <a:headEnd/>
            <a:tailEnd/>
          </a:ln>
          <a:effectLst/>
        </p:spPr>
        <p:txBody>
          <a:bodyPr wrap="none" anchor="ctr"/>
          <a:lstStyle/>
          <a:p>
            <a:endParaRPr lang="ja-JP" altLang="en-US" sz="1998">
              <a:latin typeface="+mn-ea"/>
            </a:endParaRPr>
          </a:p>
        </p:txBody>
      </p:sp>
      <p:sp>
        <p:nvSpPr>
          <p:cNvPr id="8" name="Text Box 68">
            <a:extLst>
              <a:ext uri="{FF2B5EF4-FFF2-40B4-BE49-F238E27FC236}">
                <a16:creationId xmlns:a16="http://schemas.microsoft.com/office/drawing/2014/main" id="{03D54793-9675-9937-E2DB-F652631C6229}"/>
              </a:ext>
            </a:extLst>
          </p:cNvPr>
          <p:cNvSpPr txBox="1">
            <a:spLocks noChangeArrowheads="1"/>
          </p:cNvSpPr>
          <p:nvPr/>
        </p:nvSpPr>
        <p:spPr bwMode="auto">
          <a:xfrm>
            <a:off x="3057834" y="5025348"/>
            <a:ext cx="1254402" cy="369012"/>
          </a:xfrm>
          <a:prstGeom prst="rect">
            <a:avLst/>
          </a:prstGeom>
          <a:noFill/>
          <a:ln w="25400">
            <a:noFill/>
            <a:miter lim="800000"/>
            <a:headEnd/>
            <a:tailEnd/>
          </a:ln>
          <a:effectLst/>
        </p:spPr>
        <p:txBody>
          <a:bodyPr wrap="square">
            <a:spAutoFit/>
          </a:bodyPr>
          <a:lstStyle/>
          <a:p>
            <a:pPr fontAlgn="base">
              <a:spcBef>
                <a:spcPct val="50000"/>
              </a:spcBef>
            </a:pPr>
            <a:r>
              <a:rPr lang="en-US" altLang="ja-JP" sz="1798" dirty="0">
                <a:latin typeface="メイリオ 見出し"/>
                <a:cs typeface="Arial" panose="020B0604020202020204" pitchFamily="34" charset="0"/>
              </a:rPr>
              <a:t>30MHz</a:t>
            </a:r>
          </a:p>
        </p:txBody>
      </p:sp>
      <p:sp>
        <p:nvSpPr>
          <p:cNvPr id="9" name="Text Box 69">
            <a:extLst>
              <a:ext uri="{FF2B5EF4-FFF2-40B4-BE49-F238E27FC236}">
                <a16:creationId xmlns:a16="http://schemas.microsoft.com/office/drawing/2014/main" id="{BA609FCB-CF37-9B4C-0CA4-1BF8A285F6D6}"/>
              </a:ext>
            </a:extLst>
          </p:cNvPr>
          <p:cNvSpPr txBox="1">
            <a:spLocks noChangeArrowheads="1"/>
          </p:cNvSpPr>
          <p:nvPr/>
        </p:nvSpPr>
        <p:spPr bwMode="auto">
          <a:xfrm>
            <a:off x="4070556" y="5025348"/>
            <a:ext cx="1246773" cy="369012"/>
          </a:xfrm>
          <a:prstGeom prst="rect">
            <a:avLst/>
          </a:prstGeom>
          <a:noFill/>
          <a:ln w="25400">
            <a:noFill/>
            <a:miter lim="800000"/>
            <a:headEnd/>
            <a:tailEnd/>
          </a:ln>
          <a:effectLst/>
        </p:spPr>
        <p:txBody>
          <a:bodyPr wrap="square">
            <a:spAutoFit/>
          </a:bodyPr>
          <a:lstStyle/>
          <a:p>
            <a:pPr fontAlgn="base">
              <a:spcBef>
                <a:spcPct val="50000"/>
              </a:spcBef>
            </a:pPr>
            <a:r>
              <a:rPr lang="en-US" altLang="ja-JP" sz="1798" dirty="0">
                <a:latin typeface="メイリオ 見出し"/>
                <a:cs typeface="Arial" panose="020B0604020202020204" pitchFamily="34" charset="0"/>
              </a:rPr>
              <a:t>100MHz</a:t>
            </a:r>
          </a:p>
        </p:txBody>
      </p:sp>
      <p:sp>
        <p:nvSpPr>
          <p:cNvPr id="10" name="Text Box 70">
            <a:extLst>
              <a:ext uri="{FF2B5EF4-FFF2-40B4-BE49-F238E27FC236}">
                <a16:creationId xmlns:a16="http://schemas.microsoft.com/office/drawing/2014/main" id="{83E97394-26DA-1F7D-6D1E-FEE7EBBC9138}"/>
              </a:ext>
            </a:extLst>
          </p:cNvPr>
          <p:cNvSpPr txBox="1">
            <a:spLocks noChangeArrowheads="1"/>
          </p:cNvSpPr>
          <p:nvPr/>
        </p:nvSpPr>
        <p:spPr bwMode="auto">
          <a:xfrm>
            <a:off x="5842277" y="5025348"/>
            <a:ext cx="1183667" cy="369012"/>
          </a:xfrm>
          <a:prstGeom prst="rect">
            <a:avLst/>
          </a:prstGeom>
          <a:noFill/>
          <a:ln w="25400">
            <a:noFill/>
            <a:miter lim="800000"/>
            <a:headEnd/>
            <a:tailEnd/>
          </a:ln>
          <a:effectLst/>
        </p:spPr>
        <p:txBody>
          <a:bodyPr wrap="square">
            <a:spAutoFit/>
          </a:bodyPr>
          <a:lstStyle/>
          <a:p>
            <a:pPr fontAlgn="base">
              <a:spcBef>
                <a:spcPct val="50000"/>
              </a:spcBef>
            </a:pPr>
            <a:r>
              <a:rPr lang="en-US" altLang="ja-JP" sz="1798" dirty="0">
                <a:latin typeface="メイリオ 見出し"/>
                <a:cs typeface="Arial" panose="020B0604020202020204" pitchFamily="34" charset="0"/>
              </a:rPr>
              <a:t>300MHz</a:t>
            </a:r>
          </a:p>
        </p:txBody>
      </p:sp>
      <p:sp>
        <p:nvSpPr>
          <p:cNvPr id="11" name="Text Box 71">
            <a:extLst>
              <a:ext uri="{FF2B5EF4-FFF2-40B4-BE49-F238E27FC236}">
                <a16:creationId xmlns:a16="http://schemas.microsoft.com/office/drawing/2014/main" id="{DCAEEB09-8399-0C4F-146B-80A36C87D9C9}"/>
              </a:ext>
            </a:extLst>
          </p:cNvPr>
          <p:cNvSpPr txBox="1">
            <a:spLocks noChangeArrowheads="1"/>
          </p:cNvSpPr>
          <p:nvPr/>
        </p:nvSpPr>
        <p:spPr bwMode="auto">
          <a:xfrm>
            <a:off x="7723212" y="5025348"/>
            <a:ext cx="837381" cy="369012"/>
          </a:xfrm>
          <a:prstGeom prst="rect">
            <a:avLst/>
          </a:prstGeom>
          <a:noFill/>
          <a:ln w="25400">
            <a:noFill/>
            <a:miter lim="800000"/>
            <a:headEnd/>
            <a:tailEnd/>
          </a:ln>
          <a:effectLst/>
        </p:spPr>
        <p:txBody>
          <a:bodyPr>
            <a:spAutoFit/>
          </a:bodyPr>
          <a:lstStyle/>
          <a:p>
            <a:pPr fontAlgn="base">
              <a:spcBef>
                <a:spcPct val="50000"/>
              </a:spcBef>
            </a:pPr>
            <a:r>
              <a:rPr lang="en-US" altLang="ja-JP" sz="1798" dirty="0">
                <a:latin typeface="メイリオ 見出し"/>
                <a:cs typeface="Arial" panose="020B0604020202020204" pitchFamily="34" charset="0"/>
              </a:rPr>
              <a:t>1GHz</a:t>
            </a:r>
          </a:p>
        </p:txBody>
      </p:sp>
      <p:sp>
        <p:nvSpPr>
          <p:cNvPr id="12" name="Text Box 76">
            <a:extLst>
              <a:ext uri="{FF2B5EF4-FFF2-40B4-BE49-F238E27FC236}">
                <a16:creationId xmlns:a16="http://schemas.microsoft.com/office/drawing/2014/main" id="{A3678110-BDD5-F699-BC45-BB39622B5028}"/>
              </a:ext>
            </a:extLst>
          </p:cNvPr>
          <p:cNvSpPr txBox="1">
            <a:spLocks noChangeArrowheads="1"/>
          </p:cNvSpPr>
          <p:nvPr/>
        </p:nvSpPr>
        <p:spPr bwMode="auto">
          <a:xfrm>
            <a:off x="2019615" y="5033512"/>
            <a:ext cx="1110872" cy="369011"/>
          </a:xfrm>
          <a:prstGeom prst="rect">
            <a:avLst/>
          </a:prstGeom>
          <a:noFill/>
          <a:ln w="25400">
            <a:noFill/>
            <a:miter lim="800000"/>
            <a:headEnd/>
            <a:tailEnd/>
          </a:ln>
          <a:effectLst/>
        </p:spPr>
        <p:txBody>
          <a:bodyPr wrap="square">
            <a:spAutoFit/>
          </a:bodyPr>
          <a:lstStyle/>
          <a:p>
            <a:pPr fontAlgn="base">
              <a:spcBef>
                <a:spcPct val="50000"/>
              </a:spcBef>
            </a:pPr>
            <a:r>
              <a:rPr lang="ja-JP" altLang="en-US" sz="1798" dirty="0">
                <a:latin typeface="メイリオ 見出し"/>
                <a:cs typeface="Arial" panose="020B0604020202020204" pitchFamily="34" charset="0"/>
              </a:rPr>
              <a:t>1</a:t>
            </a:r>
            <a:r>
              <a:rPr lang="en-US" altLang="ja-JP" sz="1798" dirty="0">
                <a:latin typeface="メイリオ 見出し"/>
                <a:cs typeface="Arial" panose="020B0604020202020204" pitchFamily="34" charset="0"/>
              </a:rPr>
              <a:t>MHz</a:t>
            </a:r>
          </a:p>
        </p:txBody>
      </p:sp>
      <p:sp>
        <p:nvSpPr>
          <p:cNvPr id="13" name="Text Box 79">
            <a:extLst>
              <a:ext uri="{FF2B5EF4-FFF2-40B4-BE49-F238E27FC236}">
                <a16:creationId xmlns:a16="http://schemas.microsoft.com/office/drawing/2014/main" id="{93BAAF4A-206F-832A-9C50-D7DAD0B3F563}"/>
              </a:ext>
            </a:extLst>
          </p:cNvPr>
          <p:cNvSpPr txBox="1">
            <a:spLocks noChangeArrowheads="1"/>
          </p:cNvSpPr>
          <p:nvPr/>
        </p:nvSpPr>
        <p:spPr bwMode="auto">
          <a:xfrm>
            <a:off x="9212785" y="5033512"/>
            <a:ext cx="1248142" cy="369012"/>
          </a:xfrm>
          <a:prstGeom prst="rect">
            <a:avLst/>
          </a:prstGeom>
          <a:noFill/>
          <a:ln w="25400">
            <a:noFill/>
            <a:miter lim="800000"/>
            <a:headEnd/>
            <a:tailEnd/>
          </a:ln>
          <a:effectLst/>
        </p:spPr>
        <p:txBody>
          <a:bodyPr wrap="square">
            <a:spAutoFit/>
          </a:bodyPr>
          <a:lstStyle/>
          <a:p>
            <a:pPr fontAlgn="base">
              <a:spcBef>
                <a:spcPct val="50000"/>
              </a:spcBef>
            </a:pPr>
            <a:r>
              <a:rPr lang="en-US" altLang="ja-JP" sz="1798" dirty="0">
                <a:latin typeface="メイリオ 見出し"/>
                <a:cs typeface="Arial" panose="020B0604020202020204" pitchFamily="34" charset="0"/>
              </a:rPr>
              <a:t>5GHz</a:t>
            </a:r>
          </a:p>
        </p:txBody>
      </p:sp>
      <p:sp>
        <p:nvSpPr>
          <p:cNvPr id="26" name="Text Box 76">
            <a:extLst>
              <a:ext uri="{FF2B5EF4-FFF2-40B4-BE49-F238E27FC236}">
                <a16:creationId xmlns:a16="http://schemas.microsoft.com/office/drawing/2014/main" id="{4F14717A-F926-EBDF-EFB5-EEC9990C04E9}"/>
              </a:ext>
            </a:extLst>
          </p:cNvPr>
          <p:cNvSpPr txBox="1">
            <a:spLocks noChangeArrowheads="1"/>
          </p:cNvSpPr>
          <p:nvPr/>
        </p:nvSpPr>
        <p:spPr bwMode="auto">
          <a:xfrm>
            <a:off x="1303473" y="2052666"/>
            <a:ext cx="1827014" cy="369012"/>
          </a:xfrm>
          <a:prstGeom prst="rect">
            <a:avLst/>
          </a:prstGeom>
          <a:noFill/>
          <a:ln w="25400">
            <a:noFill/>
            <a:miter lim="800000"/>
            <a:headEnd/>
            <a:tailEnd/>
          </a:ln>
          <a:effectLst/>
        </p:spPr>
        <p:txBody>
          <a:bodyPr wrap="square">
            <a:spAutoFit/>
          </a:bodyPr>
          <a:lstStyle/>
          <a:p>
            <a:pPr fontAlgn="base">
              <a:spcBef>
                <a:spcPct val="50000"/>
              </a:spcBef>
            </a:pPr>
            <a:r>
              <a:rPr lang="en-US" altLang="ja-JP" sz="1798" dirty="0">
                <a:effectLst>
                  <a:glow rad="63500">
                    <a:srgbClr val="FFFFFF">
                      <a:alpha val="90000"/>
                    </a:srgbClr>
                  </a:glow>
                </a:effectLst>
                <a:latin typeface="メイリオ 見出し"/>
                <a:cs typeface="Arial" panose="020B0604020202020204" pitchFamily="34" charset="0"/>
              </a:rPr>
              <a:t>0.15MHz</a:t>
            </a:r>
          </a:p>
        </p:txBody>
      </p:sp>
      <p:sp>
        <p:nvSpPr>
          <p:cNvPr id="14" name="Text Box 80">
            <a:extLst>
              <a:ext uri="{FF2B5EF4-FFF2-40B4-BE49-F238E27FC236}">
                <a16:creationId xmlns:a16="http://schemas.microsoft.com/office/drawing/2014/main" id="{0D6D2B49-41E0-1E7C-C3E7-9F285FFF9ABF}"/>
              </a:ext>
            </a:extLst>
          </p:cNvPr>
          <p:cNvSpPr txBox="1">
            <a:spLocks noChangeArrowheads="1"/>
          </p:cNvSpPr>
          <p:nvPr/>
        </p:nvSpPr>
        <p:spPr bwMode="auto">
          <a:xfrm>
            <a:off x="3391581" y="1663371"/>
            <a:ext cx="2061152" cy="369012"/>
          </a:xfrm>
          <a:prstGeom prst="rect">
            <a:avLst/>
          </a:prstGeom>
          <a:noFill/>
          <a:ln w="25400">
            <a:noFill/>
            <a:miter lim="800000"/>
            <a:headEnd/>
            <a:tailEnd/>
          </a:ln>
          <a:effectLst/>
        </p:spPr>
        <p:txBody>
          <a:bodyPr wrap="square">
            <a:spAutoFit/>
          </a:bodyPr>
          <a:lstStyle/>
          <a:p>
            <a:pPr fontAlgn="base">
              <a:spcBef>
                <a:spcPct val="50000"/>
              </a:spcBef>
            </a:pPr>
            <a:r>
              <a:rPr lang="ja-JP" altLang="en-US" sz="1798" dirty="0">
                <a:latin typeface="Meiryo UI" panose="020B0604030504040204" pitchFamily="50" charset="-128"/>
                <a:ea typeface="Meiryo UI" panose="020B0604030504040204" pitchFamily="50" charset="-128"/>
              </a:rPr>
              <a:t>伝導妨害試験</a:t>
            </a:r>
            <a:endParaRPr lang="en-US" altLang="ja-JP" sz="1798" dirty="0">
              <a:latin typeface="Meiryo UI" panose="020B0604030504040204" pitchFamily="50" charset="-128"/>
              <a:ea typeface="Meiryo UI" panose="020B0604030504040204" pitchFamily="50" charset="-128"/>
            </a:endParaRPr>
          </a:p>
        </p:txBody>
      </p:sp>
      <p:sp>
        <p:nvSpPr>
          <p:cNvPr id="19" name="Text Box 87">
            <a:extLst>
              <a:ext uri="{FF2B5EF4-FFF2-40B4-BE49-F238E27FC236}">
                <a16:creationId xmlns:a16="http://schemas.microsoft.com/office/drawing/2014/main" id="{C073A735-EC4C-F4D7-405B-811CFF28B111}"/>
              </a:ext>
            </a:extLst>
          </p:cNvPr>
          <p:cNvSpPr txBox="1">
            <a:spLocks noChangeArrowheads="1"/>
          </p:cNvSpPr>
          <p:nvPr/>
        </p:nvSpPr>
        <p:spPr bwMode="auto">
          <a:xfrm>
            <a:off x="2048732" y="1091288"/>
            <a:ext cx="2061152" cy="369012"/>
          </a:xfrm>
          <a:prstGeom prst="rect">
            <a:avLst/>
          </a:prstGeom>
          <a:solidFill>
            <a:srgbClr val="CCFFCC"/>
          </a:solidFill>
          <a:ln w="25400">
            <a:noFill/>
            <a:miter lim="800000"/>
            <a:headEnd/>
            <a:tailEnd/>
          </a:ln>
          <a:effectLst/>
        </p:spPr>
        <p:txBody>
          <a:bodyPr wrap="square">
            <a:spAutoFit/>
          </a:bodyPr>
          <a:lstStyle/>
          <a:p>
            <a:pPr fontAlgn="base">
              <a:spcBef>
                <a:spcPct val="50000"/>
              </a:spcBef>
            </a:pPr>
            <a:r>
              <a:rPr lang="ja-JP" altLang="en-US" sz="1798" b="1" dirty="0">
                <a:latin typeface="メイリオ 見出し"/>
              </a:rPr>
              <a:t>伝導エミッション</a:t>
            </a:r>
          </a:p>
        </p:txBody>
      </p:sp>
      <p:sp>
        <p:nvSpPr>
          <p:cNvPr id="20" name="Text Box 88">
            <a:extLst>
              <a:ext uri="{FF2B5EF4-FFF2-40B4-BE49-F238E27FC236}">
                <a16:creationId xmlns:a16="http://schemas.microsoft.com/office/drawing/2014/main" id="{87665C5F-4128-AE48-35AA-27A3C7566B51}"/>
              </a:ext>
            </a:extLst>
          </p:cNvPr>
          <p:cNvSpPr txBox="1">
            <a:spLocks noChangeArrowheads="1"/>
          </p:cNvSpPr>
          <p:nvPr/>
        </p:nvSpPr>
        <p:spPr bwMode="auto">
          <a:xfrm>
            <a:off x="2048732" y="3416288"/>
            <a:ext cx="2242168" cy="369012"/>
          </a:xfrm>
          <a:prstGeom prst="rect">
            <a:avLst/>
          </a:prstGeom>
          <a:solidFill>
            <a:srgbClr val="CCFFCC"/>
          </a:solidFill>
          <a:ln w="25400">
            <a:noFill/>
            <a:miter lim="800000"/>
            <a:headEnd/>
            <a:tailEnd/>
          </a:ln>
          <a:effectLst/>
        </p:spPr>
        <p:txBody>
          <a:bodyPr wrap="square">
            <a:spAutoFit/>
          </a:bodyPr>
          <a:lstStyle/>
          <a:p>
            <a:pPr fontAlgn="base">
              <a:spcBef>
                <a:spcPct val="50000"/>
              </a:spcBef>
            </a:pPr>
            <a:r>
              <a:rPr lang="ja-JP" altLang="en-US" sz="1798" b="1" dirty="0">
                <a:latin typeface="メイリオ 見出し"/>
              </a:rPr>
              <a:t>放射エミッション</a:t>
            </a:r>
          </a:p>
        </p:txBody>
      </p:sp>
      <p:sp>
        <p:nvSpPr>
          <p:cNvPr id="21" name="Rectangle 78">
            <a:extLst>
              <a:ext uri="{FF2B5EF4-FFF2-40B4-BE49-F238E27FC236}">
                <a16:creationId xmlns:a16="http://schemas.microsoft.com/office/drawing/2014/main" id="{BFCA1CFB-A64F-ADAC-FDFF-A969685ABF50}"/>
              </a:ext>
            </a:extLst>
          </p:cNvPr>
          <p:cNvSpPr>
            <a:spLocks noChangeArrowheads="1"/>
          </p:cNvSpPr>
          <p:nvPr/>
        </p:nvSpPr>
        <p:spPr bwMode="auto">
          <a:xfrm>
            <a:off x="3391581" y="2271774"/>
            <a:ext cx="2963607" cy="380980"/>
          </a:xfrm>
          <a:prstGeom prst="rect">
            <a:avLst/>
          </a:prstGeom>
          <a:solidFill>
            <a:srgbClr val="808080"/>
          </a:solidFill>
          <a:ln w="25400">
            <a:noFill/>
            <a:miter lim="800000"/>
            <a:headEnd/>
            <a:tailEnd/>
          </a:ln>
          <a:effectLst/>
        </p:spPr>
        <p:txBody>
          <a:bodyPr wrap="none" anchor="ctr"/>
          <a:lstStyle/>
          <a:p>
            <a:endParaRPr lang="ja-JP" altLang="en-US" sz="1998">
              <a:latin typeface="+mn-ea"/>
            </a:endParaRPr>
          </a:p>
        </p:txBody>
      </p:sp>
      <p:sp>
        <p:nvSpPr>
          <p:cNvPr id="22" name="Text Box 80">
            <a:extLst>
              <a:ext uri="{FF2B5EF4-FFF2-40B4-BE49-F238E27FC236}">
                <a16:creationId xmlns:a16="http://schemas.microsoft.com/office/drawing/2014/main" id="{C161884B-BF4D-3724-7E1F-BD0522F4B883}"/>
              </a:ext>
            </a:extLst>
          </p:cNvPr>
          <p:cNvSpPr txBox="1">
            <a:spLocks noChangeArrowheads="1"/>
          </p:cNvSpPr>
          <p:nvPr/>
        </p:nvSpPr>
        <p:spPr bwMode="auto">
          <a:xfrm>
            <a:off x="6355188" y="2283742"/>
            <a:ext cx="1798985" cy="369012"/>
          </a:xfrm>
          <a:prstGeom prst="rect">
            <a:avLst/>
          </a:prstGeom>
          <a:noFill/>
          <a:ln w="25400">
            <a:noFill/>
            <a:miter lim="800000"/>
            <a:headEnd/>
            <a:tailEnd/>
          </a:ln>
          <a:effectLst/>
        </p:spPr>
        <p:txBody>
          <a:bodyPr wrap="square">
            <a:spAutoFit/>
          </a:bodyPr>
          <a:lstStyle/>
          <a:p>
            <a:pPr fontAlgn="base">
              <a:spcBef>
                <a:spcPct val="50000"/>
              </a:spcBef>
            </a:pPr>
            <a:r>
              <a:rPr lang="ja-JP" altLang="en-US" sz="1798" dirty="0">
                <a:latin typeface="Meiryo UI" panose="020B0604030504040204" pitchFamily="50" charset="-128"/>
                <a:ea typeface="Meiryo UI" panose="020B0604030504040204" pitchFamily="50" charset="-128"/>
              </a:rPr>
              <a:t>妨害電力試験</a:t>
            </a:r>
            <a:endParaRPr lang="en-US" altLang="ja-JP" sz="1798" dirty="0">
              <a:latin typeface="Meiryo UI" panose="020B0604030504040204" pitchFamily="50" charset="-128"/>
              <a:ea typeface="Meiryo UI" panose="020B0604030504040204" pitchFamily="50" charset="-128"/>
            </a:endParaRPr>
          </a:p>
        </p:txBody>
      </p:sp>
      <p:sp>
        <p:nvSpPr>
          <p:cNvPr id="23" name="タイトル 2">
            <a:extLst>
              <a:ext uri="{FF2B5EF4-FFF2-40B4-BE49-F238E27FC236}">
                <a16:creationId xmlns:a16="http://schemas.microsoft.com/office/drawing/2014/main" id="{22D1E498-B1E7-D5BF-9EBD-636EBF09D606}"/>
              </a:ext>
            </a:extLst>
          </p:cNvPr>
          <p:cNvSpPr>
            <a:spLocks noGrp="1"/>
          </p:cNvSpPr>
          <p:nvPr>
            <p:ph type="title"/>
          </p:nvPr>
        </p:nvSpPr>
        <p:spPr/>
        <p:txBody>
          <a:bodyPr>
            <a:noAutofit/>
          </a:bodyPr>
          <a:lstStyle/>
          <a:p>
            <a:pPr eaLnBrk="1" hangingPunct="1">
              <a:spcBef>
                <a:spcPct val="50000"/>
              </a:spcBef>
            </a:pPr>
            <a:r>
              <a:rPr lang="ja-JP" altLang="en-US" sz="3200" dirty="0"/>
              <a:t>マルチメディア機器の主な</a:t>
            </a:r>
            <a:r>
              <a:rPr lang="en-US" altLang="ja-JP" sz="3200" dirty="0"/>
              <a:t>EMC</a:t>
            </a:r>
            <a:r>
              <a:rPr lang="ja-JP" altLang="en-US" sz="3200" dirty="0"/>
              <a:t>試験（エミッション）</a:t>
            </a:r>
          </a:p>
        </p:txBody>
      </p:sp>
      <p:sp>
        <p:nvSpPr>
          <p:cNvPr id="24" name="正方形/長方形 23">
            <a:extLst>
              <a:ext uri="{FF2B5EF4-FFF2-40B4-BE49-F238E27FC236}">
                <a16:creationId xmlns:a16="http://schemas.microsoft.com/office/drawing/2014/main" id="{E181ECAE-053E-4C06-AB94-F77B2F717A4D}"/>
              </a:ext>
            </a:extLst>
          </p:cNvPr>
          <p:cNvSpPr/>
          <p:nvPr/>
        </p:nvSpPr>
        <p:spPr>
          <a:xfrm>
            <a:off x="3391583" y="3998447"/>
            <a:ext cx="4722912" cy="380980"/>
          </a:xfrm>
          <a:prstGeom prst="rect">
            <a:avLst/>
          </a:pr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98">
              <a:latin typeface="+mn-ea"/>
            </a:endParaRPr>
          </a:p>
        </p:txBody>
      </p:sp>
      <p:sp>
        <p:nvSpPr>
          <p:cNvPr id="25" name="テキスト ボックス 24">
            <a:extLst>
              <a:ext uri="{FF2B5EF4-FFF2-40B4-BE49-F238E27FC236}">
                <a16:creationId xmlns:a16="http://schemas.microsoft.com/office/drawing/2014/main" id="{365838E1-9BB0-E871-066D-7464E34E333E}"/>
              </a:ext>
            </a:extLst>
          </p:cNvPr>
          <p:cNvSpPr txBox="1"/>
          <p:nvPr/>
        </p:nvSpPr>
        <p:spPr>
          <a:xfrm>
            <a:off x="851325" y="5633138"/>
            <a:ext cx="10073592" cy="1014701"/>
          </a:xfrm>
          <a:prstGeom prst="rect">
            <a:avLst/>
          </a:prstGeom>
          <a:noFill/>
        </p:spPr>
        <p:txBody>
          <a:bodyPr wrap="none" rtlCol="0">
            <a:spAutoFit/>
          </a:bodyPr>
          <a:lstStyle/>
          <a:p>
            <a:r>
              <a:rPr lang="ja-JP" altLang="en-US" sz="1998" dirty="0">
                <a:latin typeface="Meiryo UI" panose="020B0604030504040204" pitchFamily="50" charset="-128"/>
                <a:ea typeface="Meiryo UI" panose="020B0604030504040204" pitchFamily="50" charset="-128"/>
              </a:rPr>
              <a:t>本コンテストでは</a:t>
            </a:r>
            <a:r>
              <a:rPr lang="ja-JP" altLang="en-US" sz="1998" b="1" dirty="0">
                <a:solidFill>
                  <a:srgbClr val="FF0000"/>
                </a:solidFill>
                <a:latin typeface="Meiryo UI" panose="020B0604030504040204" pitchFamily="50" charset="-128"/>
                <a:ea typeface="Meiryo UI" panose="020B0604030504040204" pitchFamily="50" charset="-128"/>
              </a:rPr>
              <a:t>３０</a:t>
            </a:r>
            <a:r>
              <a:rPr lang="en-US" altLang="ja-JP" sz="1998" b="1" dirty="0">
                <a:solidFill>
                  <a:srgbClr val="FF0000"/>
                </a:solidFill>
                <a:latin typeface="Meiryo UI" panose="020B0604030504040204" pitchFamily="50" charset="-128"/>
                <a:ea typeface="Meiryo UI" panose="020B0604030504040204" pitchFamily="50" charset="-128"/>
              </a:rPr>
              <a:t>M</a:t>
            </a:r>
            <a:r>
              <a:rPr lang="ja-JP" altLang="en-US" sz="1998" b="1" dirty="0">
                <a:solidFill>
                  <a:srgbClr val="FF0000"/>
                </a:solidFill>
                <a:latin typeface="Meiryo UI" panose="020B0604030504040204" pitchFamily="50" charset="-128"/>
                <a:ea typeface="Meiryo UI" panose="020B0604030504040204" pitchFamily="50" charset="-128"/>
              </a:rPr>
              <a:t>～</a:t>
            </a:r>
            <a:r>
              <a:rPr lang="en-US" altLang="ja-JP" sz="1998" b="1" dirty="0">
                <a:solidFill>
                  <a:srgbClr val="FF0000"/>
                </a:solidFill>
                <a:latin typeface="Meiryo UI" panose="020B0604030504040204" pitchFamily="50" charset="-128"/>
                <a:ea typeface="Meiryo UI" panose="020B0604030504040204" pitchFamily="50" charset="-128"/>
              </a:rPr>
              <a:t>1GHz</a:t>
            </a:r>
            <a:r>
              <a:rPr lang="ja-JP" altLang="en-US" sz="1998" b="1" dirty="0">
                <a:solidFill>
                  <a:srgbClr val="FF0000"/>
                </a:solidFill>
                <a:latin typeface="Meiryo UI" panose="020B0604030504040204" pitchFamily="50" charset="-128"/>
                <a:ea typeface="Meiryo UI" panose="020B0604030504040204" pitchFamily="50" charset="-128"/>
              </a:rPr>
              <a:t>（もしくは</a:t>
            </a:r>
            <a:r>
              <a:rPr lang="en-US" altLang="ja-JP" sz="1998" b="1" dirty="0">
                <a:solidFill>
                  <a:srgbClr val="FF0000"/>
                </a:solidFill>
                <a:latin typeface="Meiryo UI" panose="020B0604030504040204" pitchFamily="50" charset="-128"/>
                <a:ea typeface="Meiryo UI" panose="020B0604030504040204" pitchFamily="50" charset="-128"/>
              </a:rPr>
              <a:t>300MHz</a:t>
            </a:r>
            <a:r>
              <a:rPr lang="ja-JP" altLang="en-US" sz="1998" b="1" dirty="0">
                <a:solidFill>
                  <a:srgbClr val="FF0000"/>
                </a:solidFill>
                <a:latin typeface="Meiryo UI" panose="020B0604030504040204" pitchFamily="50" charset="-128"/>
                <a:ea typeface="Meiryo UI" panose="020B0604030504040204" pitchFamily="50" charset="-128"/>
              </a:rPr>
              <a:t>）の放射エミッションを評価対象</a:t>
            </a:r>
            <a:r>
              <a:rPr lang="ja-JP" altLang="en-US" sz="1998" dirty="0">
                <a:latin typeface="Meiryo UI" panose="020B0604030504040204" pitchFamily="50" charset="-128"/>
                <a:ea typeface="Meiryo UI" panose="020B0604030504040204" pitchFamily="50" charset="-128"/>
              </a:rPr>
              <a:t>とします。</a:t>
            </a:r>
            <a:endParaRPr lang="en-US" altLang="ja-JP" sz="1998" dirty="0">
              <a:latin typeface="Meiryo UI" panose="020B0604030504040204" pitchFamily="50" charset="-128"/>
              <a:ea typeface="Meiryo UI" panose="020B0604030504040204" pitchFamily="50" charset="-128"/>
            </a:endParaRPr>
          </a:p>
          <a:p>
            <a:r>
              <a:rPr lang="en-US" altLang="ja-JP" sz="1998" dirty="0">
                <a:latin typeface="Meiryo UI" panose="020B0604030504040204" pitchFamily="50" charset="-128"/>
                <a:ea typeface="Meiryo UI" panose="020B0604030504040204" pitchFamily="50" charset="-128"/>
              </a:rPr>
              <a:t>EMC</a:t>
            </a:r>
            <a:r>
              <a:rPr lang="ja-JP" altLang="en-US" sz="1998" dirty="0">
                <a:latin typeface="Meiryo UI" panose="020B0604030504040204" pitchFamily="50" charset="-128"/>
                <a:ea typeface="Meiryo UI" panose="020B0604030504040204" pitchFamily="50" charset="-128"/>
              </a:rPr>
              <a:t>測定会においては、サイトの空き状況、及び参加チーム数などから、</a:t>
            </a:r>
            <a:endParaRPr lang="en-US" altLang="ja-JP" sz="1998" dirty="0">
              <a:latin typeface="Meiryo UI" panose="020B0604030504040204" pitchFamily="50" charset="-128"/>
              <a:ea typeface="Meiryo UI" panose="020B0604030504040204" pitchFamily="50" charset="-128"/>
            </a:endParaRPr>
          </a:p>
          <a:p>
            <a:r>
              <a:rPr lang="ja-JP" altLang="en-US" sz="1998" dirty="0">
                <a:latin typeface="Meiryo UI" panose="020B0604030504040204" pitchFamily="50" charset="-128"/>
                <a:ea typeface="Meiryo UI" panose="020B0604030504040204" pitchFamily="50" charset="-128"/>
              </a:rPr>
              <a:t>車載機器の放射ノイズエミッション試験規格での実測となる可能性もございます。</a:t>
            </a:r>
          </a:p>
        </p:txBody>
      </p:sp>
    </p:spTree>
    <p:extLst>
      <p:ext uri="{BB962C8B-B14F-4D97-AF65-F5344CB8AC3E}">
        <p14:creationId xmlns:p14="http://schemas.microsoft.com/office/powerpoint/2010/main" val="343909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BEBDE52-3EDC-CFE2-36F7-BA2530A00F24}"/>
              </a:ext>
            </a:extLst>
          </p:cNvPr>
          <p:cNvSpPr txBox="1"/>
          <p:nvPr/>
        </p:nvSpPr>
        <p:spPr>
          <a:xfrm>
            <a:off x="100022" y="6436091"/>
            <a:ext cx="5161169" cy="307777"/>
          </a:xfrm>
          <a:prstGeom prst="rect">
            <a:avLst/>
          </a:prstGeom>
          <a:noFill/>
        </p:spPr>
        <p:txBody>
          <a:bodyPr wrap="square">
            <a:spAutoFit/>
          </a:bodyPr>
          <a:lstStyle/>
          <a:p>
            <a:r>
              <a:rPr lang="ja-JP" altLang="en-US" sz="1400" b="0" i="0" dirty="0">
                <a:solidFill>
                  <a:schemeClr val="tx1">
                    <a:lumMod val="75000"/>
                    <a:lumOff val="25000"/>
                  </a:schemeClr>
                </a:solidFill>
                <a:effectLst/>
                <a:latin typeface="Meiryo UI" panose="020B0604030504040204" pitchFamily="50" charset="-128"/>
                <a:ea typeface="Meiryo UI" panose="020B0604030504040204" pitchFamily="50" charset="-128"/>
              </a:rPr>
              <a:t>出展：</a:t>
            </a:r>
            <a:r>
              <a:rPr lang="en-US" altLang="ja-JP" sz="1400" b="0" i="0" dirty="0">
                <a:solidFill>
                  <a:schemeClr val="tx1">
                    <a:lumMod val="75000"/>
                    <a:lumOff val="25000"/>
                  </a:schemeClr>
                </a:solidFill>
                <a:effectLst/>
                <a:latin typeface="Meiryo UI" panose="020B0604030504040204" pitchFamily="50" charset="-128"/>
                <a:ea typeface="Meiryo UI" panose="020B0604030504040204" pitchFamily="50" charset="-128"/>
              </a:rPr>
              <a:t> ROHDE&amp;SCHWARZ EMC</a:t>
            </a:r>
            <a:r>
              <a:rPr lang="ja-JP" altLang="en-US" sz="1400" b="0" i="0" dirty="0">
                <a:solidFill>
                  <a:schemeClr val="tx1">
                    <a:lumMod val="75000"/>
                    <a:lumOff val="25000"/>
                  </a:schemeClr>
                </a:solidFill>
                <a:effectLst/>
                <a:latin typeface="Meiryo UI" panose="020B0604030504040204" pitchFamily="50" charset="-128"/>
                <a:ea typeface="Meiryo UI" panose="020B0604030504040204" pitchFamily="50" charset="-128"/>
              </a:rPr>
              <a:t>計測のヒント </a:t>
            </a:r>
            <a:r>
              <a:rPr lang="en-US" altLang="ja-JP" sz="1400" b="0" i="0" dirty="0">
                <a:solidFill>
                  <a:schemeClr val="tx1">
                    <a:lumMod val="75000"/>
                    <a:lumOff val="25000"/>
                  </a:schemeClr>
                </a:solidFill>
                <a:effectLst/>
                <a:latin typeface="Meiryo UI" panose="020B0604030504040204" pitchFamily="50" charset="-128"/>
                <a:ea typeface="Meiryo UI" panose="020B0604030504040204" pitchFamily="50" charset="-128"/>
              </a:rPr>
              <a:t>2022/06/02</a:t>
            </a:r>
          </a:p>
        </p:txBody>
      </p:sp>
      <p:sp>
        <p:nvSpPr>
          <p:cNvPr id="3" name="テキスト ボックス 2">
            <a:extLst>
              <a:ext uri="{FF2B5EF4-FFF2-40B4-BE49-F238E27FC236}">
                <a16:creationId xmlns:a16="http://schemas.microsoft.com/office/drawing/2014/main" id="{357A3A2E-B260-3419-2082-BF97CF66A619}"/>
              </a:ext>
            </a:extLst>
          </p:cNvPr>
          <p:cNvSpPr txBox="1"/>
          <p:nvPr/>
        </p:nvSpPr>
        <p:spPr>
          <a:xfrm>
            <a:off x="6033407" y="6436091"/>
            <a:ext cx="5371193" cy="307777"/>
          </a:xfrm>
          <a:prstGeom prst="rect">
            <a:avLst/>
          </a:prstGeom>
          <a:noFill/>
        </p:spPr>
        <p:txBody>
          <a:bodyPr wrap="square">
            <a:spAutoFit/>
          </a:bodyPr>
          <a:lstStyle/>
          <a:p>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車載機器の放射ノイズエミッション試験では、テーブルは回転しない。</a:t>
            </a:r>
          </a:p>
        </p:txBody>
      </p:sp>
      <p:sp>
        <p:nvSpPr>
          <p:cNvPr id="5" name="タイトル 4">
            <a:extLst>
              <a:ext uri="{FF2B5EF4-FFF2-40B4-BE49-F238E27FC236}">
                <a16:creationId xmlns:a16="http://schemas.microsoft.com/office/drawing/2014/main" id="{31A82ADA-6BBD-7364-1D2B-0BDA630BAC49}"/>
              </a:ext>
            </a:extLst>
          </p:cNvPr>
          <p:cNvSpPr>
            <a:spLocks noGrp="1"/>
          </p:cNvSpPr>
          <p:nvPr>
            <p:ph type="title"/>
          </p:nvPr>
        </p:nvSpPr>
        <p:spPr>
          <a:xfrm>
            <a:off x="446314" y="268020"/>
            <a:ext cx="11174186" cy="535531"/>
          </a:xfrm>
        </p:spPr>
        <p:txBody>
          <a:bodyPr/>
          <a:lstStyle/>
          <a:p>
            <a:r>
              <a:rPr kumimoji="1" lang="ja-JP" altLang="en-US" sz="3200" dirty="0"/>
              <a:t>放射ノイズ測定のイメージ（例：</a:t>
            </a:r>
            <a:r>
              <a:rPr lang="ja-JP" altLang="en-US" sz="3200" dirty="0"/>
              <a:t>マルチメディア機器</a:t>
            </a:r>
            <a:r>
              <a:rPr lang="en-US" altLang="ja-JP" sz="3200" baseline="30000" dirty="0"/>
              <a:t>※</a:t>
            </a:r>
            <a:r>
              <a:rPr kumimoji="1" lang="ja-JP" altLang="en-US" sz="3200" dirty="0"/>
              <a:t>）</a:t>
            </a:r>
            <a:endParaRPr lang="ja-JP" altLang="en-US" sz="3200" dirty="0"/>
          </a:p>
        </p:txBody>
      </p:sp>
      <p:pic>
        <p:nvPicPr>
          <p:cNvPr id="4" name="図 3">
            <a:extLst>
              <a:ext uri="{FF2B5EF4-FFF2-40B4-BE49-F238E27FC236}">
                <a16:creationId xmlns:a16="http://schemas.microsoft.com/office/drawing/2014/main" id="{514C1B35-19B6-D110-9C53-7FD0591150C6}"/>
              </a:ext>
            </a:extLst>
          </p:cNvPr>
          <p:cNvPicPr>
            <a:picLocks noChangeAspect="1"/>
          </p:cNvPicPr>
          <p:nvPr/>
        </p:nvPicPr>
        <p:blipFill rotWithShape="1">
          <a:blip r:embed="rId2"/>
          <a:srcRect t="16864"/>
          <a:stretch/>
        </p:blipFill>
        <p:spPr>
          <a:xfrm>
            <a:off x="1234346" y="1349357"/>
            <a:ext cx="9037508" cy="4540928"/>
          </a:xfrm>
          <a:prstGeom prst="rect">
            <a:avLst/>
          </a:prstGeom>
        </p:spPr>
      </p:pic>
    </p:spTree>
    <p:extLst>
      <p:ext uri="{BB962C8B-B14F-4D97-AF65-F5344CB8AC3E}">
        <p14:creationId xmlns:p14="http://schemas.microsoft.com/office/powerpoint/2010/main" val="229302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FBCF88D-4CC3-FEF9-4CCB-657B511F26B4}"/>
              </a:ext>
            </a:extLst>
          </p:cNvPr>
          <p:cNvSpPr>
            <a:spLocks noGrp="1"/>
          </p:cNvSpPr>
          <p:nvPr>
            <p:ph type="title"/>
          </p:nvPr>
        </p:nvSpPr>
        <p:spPr/>
        <p:txBody>
          <a:bodyPr>
            <a:noAutofit/>
          </a:bodyPr>
          <a:lstStyle/>
          <a:p>
            <a:r>
              <a:rPr lang="en-US" altLang="ja-JP" sz="3200" dirty="0"/>
              <a:t>EMC</a:t>
            </a:r>
            <a:r>
              <a:rPr lang="ja-JP" altLang="en-US" sz="3200" dirty="0"/>
              <a:t>試験施設の概要</a:t>
            </a:r>
          </a:p>
        </p:txBody>
      </p:sp>
      <p:sp>
        <p:nvSpPr>
          <p:cNvPr id="9" name="コンテンツ プレースホルダー 2">
            <a:extLst>
              <a:ext uri="{FF2B5EF4-FFF2-40B4-BE49-F238E27FC236}">
                <a16:creationId xmlns:a16="http://schemas.microsoft.com/office/drawing/2014/main" id="{D752703B-A578-F185-0C99-0A44F86980D8}"/>
              </a:ext>
            </a:extLst>
          </p:cNvPr>
          <p:cNvSpPr>
            <a:spLocks noGrp="1"/>
          </p:cNvSpPr>
          <p:nvPr>
            <p:ph idx="4294967295"/>
          </p:nvPr>
        </p:nvSpPr>
        <p:spPr>
          <a:xfrm>
            <a:off x="1395413" y="1128991"/>
            <a:ext cx="9653587" cy="3468410"/>
          </a:xfrm>
        </p:spPr>
        <p:txBody>
          <a:bodyPr>
            <a:noAutofit/>
          </a:bodyPr>
          <a:lstStyle/>
          <a:p>
            <a:pPr marL="0" indent="0">
              <a:buNone/>
            </a:pPr>
            <a:r>
              <a:rPr kumimoji="1" lang="ja-JP" altLang="en-US" sz="2000" b="1" dirty="0"/>
              <a:t>試験場所：</a:t>
            </a:r>
            <a:r>
              <a:rPr lang="ja-JP" altLang="en-US" sz="2000" b="1" dirty="0"/>
              <a:t>　</a:t>
            </a:r>
            <a:r>
              <a:rPr lang="en-US" altLang="ja-JP" sz="2000" b="1" dirty="0"/>
              <a:t>ADOX</a:t>
            </a:r>
            <a:r>
              <a:rPr lang="ja-JP" altLang="en-US" sz="2000" b="1" dirty="0"/>
              <a:t>福岡　</a:t>
            </a:r>
            <a:r>
              <a:rPr lang="en-US" altLang="ja-JP" sz="2000" b="1" dirty="0"/>
              <a:t>EMC</a:t>
            </a:r>
            <a:r>
              <a:rPr lang="ja-JP" altLang="en-US" sz="2000" b="1" dirty="0"/>
              <a:t>サイト</a:t>
            </a:r>
            <a:r>
              <a:rPr lang="ja-JP" altLang="en-US" sz="2000" dirty="0"/>
              <a:t>（</a:t>
            </a:r>
            <a:r>
              <a:rPr lang="ja-JP" altLang="en-US" sz="2000" b="0" i="0" dirty="0">
                <a:effectLst/>
              </a:rPr>
              <a:t>福岡県直方市植木</a:t>
            </a:r>
            <a:r>
              <a:rPr lang="en-US" altLang="ja-JP" sz="2000" b="0" i="0" dirty="0">
                <a:effectLst/>
              </a:rPr>
              <a:t>1245-2</a:t>
            </a:r>
            <a:r>
              <a:rPr lang="ja-JP" altLang="en-US" sz="2000" b="0" i="0" dirty="0">
                <a:effectLst/>
              </a:rPr>
              <a:t>）</a:t>
            </a:r>
            <a:endParaRPr lang="en-US" altLang="ja-JP" sz="2000" b="0" i="0" dirty="0">
              <a:effectLst/>
            </a:endParaRPr>
          </a:p>
          <a:p>
            <a:pPr marL="0" indent="0">
              <a:buNone/>
            </a:pPr>
            <a:r>
              <a:rPr lang="ja-JP" altLang="en-US" sz="2000" b="1" i="0" dirty="0">
                <a:effectLst/>
              </a:rPr>
              <a:t>アクセス：　福岡空港から地下鉄と高速バスを利用</a:t>
            </a:r>
            <a:endParaRPr lang="en-US" altLang="ja-JP" sz="2000" b="1" i="0" dirty="0">
              <a:effectLst/>
            </a:endParaRPr>
          </a:p>
          <a:p>
            <a:pPr marL="0" indent="0">
              <a:buNone/>
            </a:pPr>
            <a:r>
              <a:rPr lang="ja-JP" altLang="en-US" sz="2000" dirty="0"/>
              <a:t>　　　　　　　</a:t>
            </a:r>
            <a:r>
              <a:rPr lang="ja-JP" altLang="en-US" sz="2000" b="0" i="0" dirty="0">
                <a:effectLst/>
              </a:rPr>
              <a:t>福岡空港駅⇒天神駅（地下鉄：約</a:t>
            </a:r>
            <a:r>
              <a:rPr lang="en-US" altLang="ja-JP" sz="2000" b="0" i="0" dirty="0">
                <a:effectLst/>
              </a:rPr>
              <a:t>12</a:t>
            </a:r>
            <a:r>
              <a:rPr lang="ja-JP" altLang="en-US" sz="2000" b="0" i="0" dirty="0">
                <a:effectLst/>
              </a:rPr>
              <a:t>分）</a:t>
            </a:r>
            <a:endParaRPr lang="en-US" altLang="ja-JP" sz="2000" b="0" i="0" dirty="0">
              <a:effectLst/>
            </a:endParaRPr>
          </a:p>
          <a:p>
            <a:pPr marL="0" indent="0">
              <a:buNone/>
            </a:pPr>
            <a:r>
              <a:rPr lang="ja-JP" altLang="en-US" sz="2000" dirty="0"/>
              <a:t>　　　　　　　＆　</a:t>
            </a:r>
            <a:r>
              <a:rPr lang="ja-JP" altLang="en-US" sz="2000" b="0" i="0" dirty="0">
                <a:effectLst/>
              </a:rPr>
              <a:t>天神バスセンター⇒直方</a:t>
            </a:r>
            <a:r>
              <a:rPr lang="en-US" altLang="ja-JP" sz="2000" b="0" i="0" dirty="0">
                <a:effectLst/>
              </a:rPr>
              <a:t>PA</a:t>
            </a:r>
            <a:r>
              <a:rPr lang="ja-JP" altLang="en-US" sz="2000" b="0" i="0" dirty="0">
                <a:effectLst/>
              </a:rPr>
              <a:t>（高速バス：約</a:t>
            </a:r>
            <a:r>
              <a:rPr lang="en-US" altLang="ja-JP" sz="2000" b="0" i="0" dirty="0">
                <a:effectLst/>
              </a:rPr>
              <a:t>40</a:t>
            </a:r>
            <a:r>
              <a:rPr lang="ja-JP" altLang="en-US" sz="2000" b="0" i="0" dirty="0">
                <a:effectLst/>
              </a:rPr>
              <a:t>分）</a:t>
            </a:r>
            <a:endParaRPr lang="en-US" altLang="ja-JP" sz="2000" b="0" i="0" dirty="0">
              <a:effectLst/>
            </a:endParaRPr>
          </a:p>
          <a:p>
            <a:pPr marL="0" indent="0">
              <a:buNone/>
            </a:pPr>
            <a:r>
              <a:rPr lang="ja-JP" altLang="en-US" sz="2000" dirty="0"/>
              <a:t>　　　　　　　＆　直方</a:t>
            </a:r>
            <a:r>
              <a:rPr lang="en-US" altLang="ja-JP" sz="2000" dirty="0"/>
              <a:t>PA</a:t>
            </a:r>
            <a:r>
              <a:rPr lang="ja-JP" altLang="en-US" sz="2000" dirty="0"/>
              <a:t>⇒試験場　</a:t>
            </a:r>
            <a:r>
              <a:rPr lang="en-US" altLang="ja-JP" sz="2000" dirty="0"/>
              <a:t>800m</a:t>
            </a:r>
            <a:r>
              <a:rPr lang="ja-JP" altLang="en-US" sz="2000" dirty="0"/>
              <a:t>（徒歩：</a:t>
            </a:r>
            <a:r>
              <a:rPr lang="en-US" altLang="ja-JP" sz="2000" dirty="0"/>
              <a:t>10</a:t>
            </a:r>
            <a:r>
              <a:rPr lang="ja-JP" altLang="en-US" sz="2000" dirty="0"/>
              <a:t>分、タクシー：</a:t>
            </a:r>
            <a:r>
              <a:rPr lang="en-US" altLang="ja-JP" sz="2000" dirty="0"/>
              <a:t>3</a:t>
            </a:r>
            <a:r>
              <a:rPr lang="ja-JP" altLang="en-US" sz="2000" dirty="0"/>
              <a:t>分）</a:t>
            </a:r>
            <a:endParaRPr lang="en-US" altLang="ja-JP" sz="2000" dirty="0"/>
          </a:p>
          <a:p>
            <a:pPr marL="0" indent="0">
              <a:buNone/>
            </a:pPr>
            <a:r>
              <a:rPr lang="ja-JP" altLang="en-US" sz="2000" b="1" dirty="0"/>
              <a:t>試験日時（予定）：</a:t>
            </a:r>
            <a:r>
              <a:rPr lang="en-US" altLang="ja-JP" sz="2000" b="1" dirty="0"/>
              <a:t>11/21(</a:t>
            </a:r>
            <a:r>
              <a:rPr lang="ja-JP" altLang="en-US" sz="2000" b="1" dirty="0"/>
              <a:t>木</a:t>
            </a:r>
            <a:r>
              <a:rPr lang="en-US" altLang="ja-JP" sz="2000" b="1" dirty="0"/>
              <a:t>),</a:t>
            </a:r>
            <a:r>
              <a:rPr lang="ja-JP" altLang="en-US" sz="2000" b="1" dirty="0"/>
              <a:t> </a:t>
            </a:r>
            <a:r>
              <a:rPr lang="en-US" altLang="ja-JP" sz="2000" b="1" dirty="0"/>
              <a:t>22(</a:t>
            </a:r>
            <a:r>
              <a:rPr lang="ja-JP" altLang="en-US" sz="2000" b="1" dirty="0"/>
              <a:t>金</a:t>
            </a:r>
            <a:r>
              <a:rPr lang="en-US" altLang="ja-JP" sz="2000" b="1" dirty="0"/>
              <a:t>)</a:t>
            </a:r>
            <a:r>
              <a:rPr lang="ja-JP" altLang="en-US" sz="2000" b="1" dirty="0"/>
              <a:t> 終日</a:t>
            </a:r>
            <a:endParaRPr lang="en-US" altLang="ja-JP" sz="2000" b="1" dirty="0"/>
          </a:p>
          <a:p>
            <a:pPr marL="0" indent="0">
              <a:buNone/>
            </a:pPr>
            <a:r>
              <a:rPr lang="ja-JP" altLang="en-US" sz="1600" b="1" dirty="0"/>
              <a:t>　　　　　　・</a:t>
            </a:r>
            <a:r>
              <a:rPr lang="ja-JP" altLang="en-US" sz="1600" dirty="0"/>
              <a:t>各チーム</a:t>
            </a:r>
            <a:r>
              <a:rPr lang="en-US" altLang="ja-JP" sz="1600" dirty="0"/>
              <a:t>1</a:t>
            </a:r>
            <a:r>
              <a:rPr lang="ja-JP" altLang="en-US" sz="1600" dirty="0"/>
              <a:t>日</a:t>
            </a:r>
            <a:r>
              <a:rPr lang="en-US" altLang="ja-JP" sz="1600" dirty="0"/>
              <a:t>1</a:t>
            </a:r>
            <a:r>
              <a:rPr lang="ja-JP" altLang="en-US" sz="1600" dirty="0"/>
              <a:t>回測定（初日の測定後、対策検討いただき、２日目に最終測定）。</a:t>
            </a:r>
            <a:endParaRPr lang="en-US" altLang="ja-JP" sz="1600" dirty="0"/>
          </a:p>
          <a:p>
            <a:pPr marL="0" indent="0">
              <a:buNone/>
            </a:pPr>
            <a:r>
              <a:rPr kumimoji="1" lang="ja-JP" altLang="en-US" sz="1600" dirty="0"/>
              <a:t>　　　　　　・測定帯域は</a:t>
            </a:r>
            <a:r>
              <a:rPr kumimoji="1" lang="en-US" altLang="ja-JP" sz="1600" dirty="0"/>
              <a:t>30M</a:t>
            </a:r>
            <a:r>
              <a:rPr kumimoji="1" lang="ja-JP" altLang="en-US" sz="1600" dirty="0"/>
              <a:t>～</a:t>
            </a:r>
            <a:r>
              <a:rPr kumimoji="1" lang="en-US" altLang="ja-JP" sz="1600" dirty="0"/>
              <a:t>1GHz</a:t>
            </a:r>
            <a:r>
              <a:rPr kumimoji="1" lang="ja-JP" altLang="en-US" sz="1600" dirty="0"/>
              <a:t>を予定。その他の測定条件は参加チーム数を鑑み調整。</a:t>
            </a:r>
            <a:endParaRPr lang="en-US" altLang="ja-JP" sz="1600" dirty="0"/>
          </a:p>
        </p:txBody>
      </p:sp>
      <p:pic>
        <p:nvPicPr>
          <p:cNvPr id="6" name="図 5">
            <a:extLst>
              <a:ext uri="{FF2B5EF4-FFF2-40B4-BE49-F238E27FC236}">
                <a16:creationId xmlns:a16="http://schemas.microsoft.com/office/drawing/2014/main" id="{F3F70649-014E-A630-B14A-27552B34A88D}"/>
              </a:ext>
            </a:extLst>
          </p:cNvPr>
          <p:cNvPicPr>
            <a:picLocks noChangeAspect="1"/>
          </p:cNvPicPr>
          <p:nvPr/>
        </p:nvPicPr>
        <p:blipFill rotWithShape="1">
          <a:blip r:embed="rId2"/>
          <a:srcRect t="14310"/>
          <a:stretch/>
        </p:blipFill>
        <p:spPr>
          <a:xfrm>
            <a:off x="1772173" y="4814993"/>
            <a:ext cx="5525758" cy="1374675"/>
          </a:xfrm>
          <a:prstGeom prst="rect">
            <a:avLst/>
          </a:prstGeom>
        </p:spPr>
      </p:pic>
      <p:pic>
        <p:nvPicPr>
          <p:cNvPr id="8" name="図 7">
            <a:extLst>
              <a:ext uri="{FF2B5EF4-FFF2-40B4-BE49-F238E27FC236}">
                <a16:creationId xmlns:a16="http://schemas.microsoft.com/office/drawing/2014/main" id="{E2108CCC-C9AF-35D9-41CB-2FCE70B91684}"/>
              </a:ext>
            </a:extLst>
          </p:cNvPr>
          <p:cNvPicPr>
            <a:picLocks noChangeAspect="1"/>
          </p:cNvPicPr>
          <p:nvPr/>
        </p:nvPicPr>
        <p:blipFill>
          <a:blip r:embed="rId3"/>
          <a:stretch>
            <a:fillRect/>
          </a:stretch>
        </p:blipFill>
        <p:spPr>
          <a:xfrm>
            <a:off x="7557654" y="4597401"/>
            <a:ext cx="2476860" cy="1592267"/>
          </a:xfrm>
          <a:prstGeom prst="rect">
            <a:avLst/>
          </a:prstGeom>
        </p:spPr>
      </p:pic>
    </p:spTree>
    <p:extLst>
      <p:ext uri="{BB962C8B-B14F-4D97-AF65-F5344CB8AC3E}">
        <p14:creationId xmlns:p14="http://schemas.microsoft.com/office/powerpoint/2010/main" val="328145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C0F08A0-908D-3A29-40A2-809C2165B310}"/>
              </a:ext>
            </a:extLst>
          </p:cNvPr>
          <p:cNvSpPr txBox="1"/>
          <p:nvPr/>
        </p:nvSpPr>
        <p:spPr>
          <a:xfrm>
            <a:off x="1337913" y="700621"/>
            <a:ext cx="10080814" cy="4278094"/>
          </a:xfrm>
          <a:prstGeom prst="rect">
            <a:avLst/>
          </a:prstGeom>
          <a:noFill/>
        </p:spPr>
        <p:txBody>
          <a:bodyPr wrap="square">
            <a:spAutoFit/>
          </a:bodyPr>
          <a:lstStyle/>
          <a:p>
            <a:endParaRPr lang="en-US" altLang="ja-JP" sz="2400" dirty="0">
              <a:solidFill>
                <a:srgbClr val="222222"/>
              </a:solidFill>
              <a:latin typeface="Meiryo UI" panose="020B0604030504040204" pitchFamily="50" charset="-128"/>
              <a:ea typeface="Meiryo UI" panose="020B0604030504040204" pitchFamily="50" charset="-128"/>
              <a:cs typeface="Arial" panose="020B0604020202020204" pitchFamily="34" charset="0"/>
            </a:endParaRPr>
          </a:p>
          <a:p>
            <a:endParaRPr lang="en-US" altLang="ja-JP" sz="2400" dirty="0">
              <a:solidFill>
                <a:srgbClr val="222222"/>
              </a:solidFill>
              <a:effectLst/>
              <a:latin typeface="Meiryo UI" panose="020B0604030504040204" pitchFamily="50" charset="-128"/>
              <a:ea typeface="Meiryo UI" panose="020B0604030504040204" pitchFamily="50" charset="-128"/>
              <a:cs typeface="Arial" panose="020B0604020202020204" pitchFamily="34" charset="0"/>
            </a:endParaRPr>
          </a:p>
          <a:p>
            <a:r>
              <a:rPr lang="ja-JP" altLang="en-US" sz="2400" dirty="0">
                <a:solidFill>
                  <a:srgbClr val="222222"/>
                </a:solidFill>
                <a:effectLst/>
                <a:latin typeface="Meiryo UI" panose="020B0604030504040204" pitchFamily="50" charset="-128"/>
                <a:ea typeface="Meiryo UI" panose="020B0604030504040204" pitchFamily="50" charset="-128"/>
                <a:cs typeface="Arial" panose="020B0604020202020204" pitchFamily="34" charset="0"/>
              </a:rPr>
              <a:t>　</a:t>
            </a:r>
            <a:r>
              <a:rPr lang="ja-JP" altLang="en-US" sz="2800" dirty="0">
                <a:solidFill>
                  <a:srgbClr val="222222"/>
                </a:solidFill>
                <a:effectLst/>
                <a:latin typeface="Meiryo UI" panose="020B0604030504040204" pitchFamily="50" charset="-128"/>
                <a:ea typeface="Meiryo UI" panose="020B0604030504040204" pitchFamily="50" charset="-128"/>
                <a:cs typeface="Arial" panose="020B0604020202020204" pitchFamily="34" charset="0"/>
              </a:rPr>
              <a:t>・</a:t>
            </a:r>
            <a:r>
              <a:rPr lang="ja-JP" altLang="ja-JP" sz="2800" dirty="0">
                <a:solidFill>
                  <a:srgbClr val="222222"/>
                </a:solidFill>
                <a:effectLst/>
                <a:latin typeface="Meiryo UI" panose="020B0604030504040204" pitchFamily="50" charset="-128"/>
                <a:ea typeface="Meiryo UI" panose="020B0604030504040204" pitchFamily="50" charset="-128"/>
                <a:cs typeface="Arial" panose="020B0604020202020204" pitchFamily="34" charset="0"/>
              </a:rPr>
              <a:t>最優秀賞</a:t>
            </a:r>
            <a:endParaRPr lang="en-US" altLang="ja-JP" sz="2800" dirty="0">
              <a:solidFill>
                <a:srgbClr val="222222"/>
              </a:solidFill>
              <a:effectLst/>
              <a:latin typeface="Meiryo UI" panose="020B0604030504040204" pitchFamily="50" charset="-128"/>
              <a:ea typeface="Meiryo UI" panose="020B0604030504040204" pitchFamily="50" charset="-128"/>
              <a:cs typeface="Arial" panose="020B0604020202020204" pitchFamily="34" charset="0"/>
            </a:endParaRPr>
          </a:p>
          <a:p>
            <a:r>
              <a:rPr lang="ja-JP" altLang="en-US" sz="2800" dirty="0">
                <a:solidFill>
                  <a:srgbClr val="222222"/>
                </a:solidFill>
                <a:effectLst/>
                <a:latin typeface="Meiryo UI" panose="020B0604030504040204" pitchFamily="50" charset="-128"/>
                <a:ea typeface="Meiryo UI" panose="020B0604030504040204" pitchFamily="50" charset="-128"/>
                <a:cs typeface="Arial" panose="020B0604020202020204" pitchFamily="34" charset="0"/>
              </a:rPr>
              <a:t>　・</a:t>
            </a:r>
            <a:r>
              <a:rPr lang="ja-JP" altLang="ja-JP" sz="2800" dirty="0">
                <a:solidFill>
                  <a:srgbClr val="222222"/>
                </a:solidFill>
                <a:effectLst/>
                <a:latin typeface="Meiryo UI" panose="020B0604030504040204" pitchFamily="50" charset="-128"/>
                <a:ea typeface="Meiryo UI" panose="020B0604030504040204" pitchFamily="50" charset="-128"/>
                <a:cs typeface="Arial" panose="020B0604020202020204" pitchFamily="34" charset="0"/>
              </a:rPr>
              <a:t>優秀賞</a:t>
            </a:r>
            <a:endParaRPr lang="en-US" altLang="ja-JP" sz="2800" dirty="0">
              <a:solidFill>
                <a:srgbClr val="222222"/>
              </a:solidFill>
              <a:effectLst/>
              <a:latin typeface="Meiryo UI" panose="020B0604030504040204" pitchFamily="50" charset="-128"/>
              <a:ea typeface="Meiryo UI" panose="020B0604030504040204" pitchFamily="50" charset="-128"/>
              <a:cs typeface="Arial" panose="020B0604020202020204" pitchFamily="34" charset="0"/>
            </a:endParaRPr>
          </a:p>
          <a:p>
            <a:r>
              <a:rPr lang="ja-JP" altLang="en-US" sz="2800" dirty="0">
                <a:solidFill>
                  <a:srgbClr val="222222"/>
                </a:solidFill>
                <a:latin typeface="Meiryo UI" panose="020B0604030504040204" pitchFamily="50" charset="-128"/>
                <a:ea typeface="Meiryo UI" panose="020B0604030504040204" pitchFamily="50" charset="-128"/>
                <a:cs typeface="Arial" panose="020B0604020202020204" pitchFamily="34" charset="0"/>
              </a:rPr>
              <a:t>　・</a:t>
            </a:r>
            <a:r>
              <a:rPr lang="en-US" altLang="ja-JP" sz="2800" dirty="0">
                <a:solidFill>
                  <a:srgbClr val="222222"/>
                </a:solidFill>
                <a:effectLst/>
                <a:latin typeface="Meiryo UI" panose="020B0604030504040204" pitchFamily="50" charset="-128"/>
                <a:ea typeface="Meiryo UI" panose="020B0604030504040204" pitchFamily="50" charset="-128"/>
                <a:cs typeface="Arial" panose="020B0604020202020204" pitchFamily="34" charset="0"/>
              </a:rPr>
              <a:t>IEEE EMC Society Japan Joint /</a:t>
            </a:r>
            <a:br>
              <a:rPr lang="en-US" altLang="ja-JP" sz="2800" dirty="0">
                <a:solidFill>
                  <a:srgbClr val="222222"/>
                </a:solidFill>
                <a:effectLst/>
                <a:latin typeface="Meiryo UI" panose="020B0604030504040204" pitchFamily="50" charset="-128"/>
                <a:ea typeface="Meiryo UI" panose="020B0604030504040204" pitchFamily="50" charset="-128"/>
                <a:cs typeface="Arial" panose="020B0604020202020204" pitchFamily="34" charset="0"/>
              </a:rPr>
            </a:br>
            <a:r>
              <a:rPr lang="ja-JP" altLang="en-US" sz="2800" dirty="0">
                <a:solidFill>
                  <a:srgbClr val="222222"/>
                </a:solidFill>
                <a:effectLst/>
                <a:latin typeface="Meiryo UI" panose="020B0604030504040204" pitchFamily="50" charset="-128"/>
                <a:ea typeface="Meiryo UI" panose="020B0604030504040204" pitchFamily="50" charset="-128"/>
                <a:cs typeface="Arial" panose="020B0604020202020204" pitchFamily="34" charset="0"/>
              </a:rPr>
              <a:t>　　　</a:t>
            </a:r>
            <a:r>
              <a:rPr lang="en-US" altLang="ja-JP" sz="2800" dirty="0">
                <a:solidFill>
                  <a:srgbClr val="222222"/>
                </a:solidFill>
                <a:effectLst/>
                <a:latin typeface="Meiryo UI" panose="020B0604030504040204" pitchFamily="50" charset="-128"/>
                <a:ea typeface="Meiryo UI" panose="020B0604030504040204" pitchFamily="50" charset="-128"/>
                <a:cs typeface="Arial" panose="020B0604020202020204" pitchFamily="34" charset="0"/>
              </a:rPr>
              <a:t>Sendai Chapters Young Engineer Award</a:t>
            </a:r>
            <a:endParaRPr lang="en-US" altLang="ja-JP" sz="2800" dirty="0">
              <a:solidFill>
                <a:srgbClr val="222222"/>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2800" dirty="0">
                <a:solidFill>
                  <a:srgbClr val="222222"/>
                </a:solidFill>
                <a:latin typeface="Meiryo UI" panose="020B0604030504040204" pitchFamily="50" charset="-128"/>
                <a:ea typeface="Meiryo UI" panose="020B0604030504040204" pitchFamily="50" charset="-128"/>
                <a:cs typeface="Arial" panose="020B0604020202020204" pitchFamily="34" charset="0"/>
              </a:rPr>
              <a:t>　・その他</a:t>
            </a:r>
            <a:endParaRPr lang="en-US" altLang="ja-JP" sz="2800" dirty="0">
              <a:solidFill>
                <a:srgbClr val="222222"/>
              </a:solidFill>
              <a:latin typeface="Meiryo UI" panose="020B0604030504040204" pitchFamily="50" charset="-128"/>
              <a:ea typeface="Meiryo UI" panose="020B0604030504040204" pitchFamily="50" charset="-128"/>
              <a:cs typeface="Arial" panose="020B0604020202020204" pitchFamily="34" charset="0"/>
            </a:endParaRPr>
          </a:p>
          <a:p>
            <a:endParaRPr lang="en-US" altLang="ja-JP" sz="2800" b="1" dirty="0">
              <a:solidFill>
                <a:srgbClr val="222222"/>
              </a:solidFill>
              <a:latin typeface="Meiryo UI" panose="020B0604030504040204" pitchFamily="50" charset="-128"/>
              <a:ea typeface="Meiryo UI" panose="020B0604030504040204" pitchFamily="50" charset="-128"/>
              <a:cs typeface="Arial" panose="020B0604020202020204" pitchFamily="34" charset="0"/>
            </a:endParaRPr>
          </a:p>
          <a:p>
            <a:endParaRPr lang="en-US" altLang="ja-JP" sz="2800" b="1" dirty="0">
              <a:solidFill>
                <a:srgbClr val="222222"/>
              </a:solidFill>
              <a:latin typeface="Meiryo UI" panose="020B0604030504040204" pitchFamily="50" charset="-128"/>
              <a:ea typeface="Meiryo UI" panose="020B0604030504040204" pitchFamily="50" charset="-128"/>
              <a:cs typeface="Arial" panose="020B0604020202020204" pitchFamily="34" charset="0"/>
            </a:endParaRPr>
          </a:p>
          <a:p>
            <a:r>
              <a:rPr lang="ja-JP" altLang="en-US" sz="2800" b="1" dirty="0">
                <a:solidFill>
                  <a:srgbClr val="222222"/>
                </a:solidFill>
                <a:latin typeface="Meiryo UI" panose="020B0604030504040204" pitchFamily="50" charset="-128"/>
                <a:ea typeface="Meiryo UI" panose="020B0604030504040204" pitchFamily="50" charset="-128"/>
                <a:cs typeface="Arial" panose="020B0604020202020204" pitchFamily="34" charset="0"/>
              </a:rPr>
              <a:t>　</a:t>
            </a:r>
            <a:r>
              <a:rPr lang="ja-JP" altLang="en-US" sz="2800" b="1" dirty="0">
                <a:solidFill>
                  <a:srgbClr val="00AADC"/>
                </a:solidFill>
                <a:latin typeface="Meiryo UI" panose="020B0604030504040204" pitchFamily="50" charset="-128"/>
                <a:ea typeface="Meiryo UI" panose="020B0604030504040204" pitchFamily="50" charset="-128"/>
                <a:cs typeface="Arial" panose="020B0604020202020204" pitchFamily="34" charset="0"/>
              </a:rPr>
              <a:t>是非参加して、受賞を狙ってください！</a:t>
            </a:r>
            <a:endParaRPr lang="en-US" altLang="ja-JP" sz="2800" b="1" dirty="0">
              <a:solidFill>
                <a:srgbClr val="00AADC"/>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 name="タイトル 2">
            <a:extLst>
              <a:ext uri="{FF2B5EF4-FFF2-40B4-BE49-F238E27FC236}">
                <a16:creationId xmlns:a16="http://schemas.microsoft.com/office/drawing/2014/main" id="{65201066-2FCE-21D5-096A-B7C6A428234D}"/>
              </a:ext>
            </a:extLst>
          </p:cNvPr>
          <p:cNvSpPr>
            <a:spLocks noGrp="1"/>
          </p:cNvSpPr>
          <p:nvPr>
            <p:ph type="title"/>
          </p:nvPr>
        </p:nvSpPr>
        <p:spPr>
          <a:xfrm>
            <a:off x="446314" y="268020"/>
            <a:ext cx="11174186" cy="535531"/>
          </a:xfrm>
        </p:spPr>
        <p:txBody>
          <a:bodyPr/>
          <a:lstStyle/>
          <a:p>
            <a:r>
              <a:rPr lang="ja-JP" altLang="en-US" sz="3200" dirty="0">
                <a:effectLst/>
                <a:latin typeface="メイリオ 見出し"/>
                <a:cs typeface="Arial" panose="020B0604020202020204" pitchFamily="34" charset="0"/>
              </a:rPr>
              <a:t>コンテストの</a:t>
            </a:r>
            <a:r>
              <a:rPr lang="ja-JP" altLang="ja-JP" sz="3200" dirty="0">
                <a:effectLst/>
                <a:latin typeface="メイリオ 見出し"/>
                <a:cs typeface="Arial" panose="020B0604020202020204" pitchFamily="34" charset="0"/>
              </a:rPr>
              <a:t>表彰</a:t>
            </a:r>
            <a:endParaRPr lang="ja-JP" altLang="en-US" sz="3200" dirty="0"/>
          </a:p>
        </p:txBody>
      </p:sp>
    </p:spTree>
    <p:extLst>
      <p:ext uri="{BB962C8B-B14F-4D97-AF65-F5344CB8AC3E}">
        <p14:creationId xmlns:p14="http://schemas.microsoft.com/office/powerpoint/2010/main" val="2631466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736DA8D-2FB4-F513-014D-81AE42D2D2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9769" y="3884789"/>
            <a:ext cx="4766630" cy="2681230"/>
          </a:xfrm>
          <a:prstGeom prst="rect">
            <a:avLst/>
          </a:prstGeom>
          <a:ln>
            <a:noFill/>
          </a:ln>
          <a:effectLst>
            <a:softEdge rad="203200"/>
          </a:effectLst>
        </p:spPr>
      </p:pic>
      <p:pic>
        <p:nvPicPr>
          <p:cNvPr id="5" name="図 4" descr="C:\Users\10001134330\AppData\Local\Microsoft\Windows\INetCache\Content.Outlook\CTPLMSJ1\JEEMA LOGO 協会名.png">
            <a:extLst>
              <a:ext uri="{FF2B5EF4-FFF2-40B4-BE49-F238E27FC236}">
                <a16:creationId xmlns:a16="http://schemas.microsoft.com/office/drawing/2014/main" id="{96E73F75-4373-0358-7F79-0D3D226242ED}"/>
              </a:ext>
            </a:extLst>
          </p:cNvPr>
          <p:cNvPicPr/>
          <p:nvPr/>
        </p:nvPicPr>
        <p:blipFill rotWithShape="1">
          <a:blip r:embed="rId3" cstate="email">
            <a:extLst>
              <a:ext uri="{28A0092B-C50C-407E-A947-70E740481C1C}">
                <a14:useLocalDpi xmlns:a14="http://schemas.microsoft.com/office/drawing/2010/main"/>
              </a:ext>
            </a:extLst>
          </a:blip>
          <a:srcRect l="1" r="-801"/>
          <a:stretch/>
        </p:blipFill>
        <p:spPr bwMode="auto">
          <a:xfrm>
            <a:off x="6628583" y="1217982"/>
            <a:ext cx="4172448" cy="696390"/>
          </a:xfrm>
          <a:prstGeom prst="rect">
            <a:avLst/>
          </a:prstGeom>
          <a:noFill/>
          <a:ln>
            <a:noFill/>
          </a:ln>
          <a:extLst>
            <a:ext uri="{53640926-AAD7-44D8-BBD7-CCE9431645EC}">
              <a14:shadowObscured xmlns:a14="http://schemas.microsoft.com/office/drawing/2010/main"/>
            </a:ext>
          </a:extLst>
        </p:spPr>
      </p:pic>
      <p:sp>
        <p:nvSpPr>
          <p:cNvPr id="6" name="テキスト ボックス 5">
            <a:extLst>
              <a:ext uri="{FF2B5EF4-FFF2-40B4-BE49-F238E27FC236}">
                <a16:creationId xmlns:a16="http://schemas.microsoft.com/office/drawing/2014/main" id="{766B95F1-A325-67FC-639E-5253BDEE60A6}"/>
              </a:ext>
            </a:extLst>
          </p:cNvPr>
          <p:cNvSpPr txBox="1"/>
          <p:nvPr/>
        </p:nvSpPr>
        <p:spPr>
          <a:xfrm>
            <a:off x="4343527" y="6104354"/>
            <a:ext cx="4360489" cy="461665"/>
          </a:xfrm>
          <a:prstGeom prst="rect">
            <a:avLst/>
          </a:prstGeom>
          <a:noFill/>
        </p:spPr>
        <p:txBody>
          <a:bodyPr wrap="none" rtlCol="0">
            <a:spAutoFit/>
          </a:bodyPr>
          <a:lstStyle/>
          <a:p>
            <a:pPr defTabSz="945947"/>
            <a:r>
              <a:rPr lang="ja-JP" altLang="en-US" sz="2400" dirty="0">
                <a:solidFill>
                  <a:prstClr val="black"/>
                </a:solidFill>
                <a:effectLst>
                  <a:glow rad="127000">
                    <a:srgbClr val="FFFFFF">
                      <a:alpha val="90000"/>
                    </a:srgbClr>
                  </a:glow>
                </a:effectLst>
                <a:latin typeface="Meiryo UI" panose="020B0604030504040204" pitchFamily="50" charset="-128"/>
                <a:ea typeface="Meiryo UI" panose="020B0604030504040204" pitchFamily="50" charset="-128"/>
              </a:rPr>
              <a:t>各社様へ改めて感謝申し上げます</a:t>
            </a:r>
          </a:p>
        </p:txBody>
      </p:sp>
      <p:sp>
        <p:nvSpPr>
          <p:cNvPr id="7" name="テキスト ボックス 6">
            <a:extLst>
              <a:ext uri="{FF2B5EF4-FFF2-40B4-BE49-F238E27FC236}">
                <a16:creationId xmlns:a16="http://schemas.microsoft.com/office/drawing/2014/main" id="{4DAC5F2B-D658-AA20-68DA-C6BBDBFDB695}"/>
              </a:ext>
            </a:extLst>
          </p:cNvPr>
          <p:cNvSpPr txBox="1"/>
          <p:nvPr/>
        </p:nvSpPr>
        <p:spPr>
          <a:xfrm>
            <a:off x="889678" y="1296730"/>
            <a:ext cx="1114408" cy="371512"/>
          </a:xfrm>
          <a:prstGeom prst="rect">
            <a:avLst/>
          </a:prstGeom>
          <a:solidFill>
            <a:schemeClr val="tx1">
              <a:lumMod val="75000"/>
              <a:lumOff val="25000"/>
            </a:schemeClr>
          </a:solidFill>
        </p:spPr>
        <p:txBody>
          <a:bodyPr wrap="none" rtlCol="0">
            <a:spAutoFit/>
          </a:bodyPr>
          <a:lstStyle/>
          <a:p>
            <a:pPr defTabSz="945947"/>
            <a:r>
              <a:rPr lang="ja-JP" altLang="en-US" sz="1814" dirty="0">
                <a:solidFill>
                  <a:schemeClr val="bg1"/>
                </a:solidFill>
                <a:latin typeface="Meiryo UI" panose="020B0604030504040204" pitchFamily="50" charset="-128"/>
                <a:ea typeface="Meiryo UI" panose="020B0604030504040204" pitchFamily="50" charset="-128"/>
              </a:rPr>
              <a:t>協賛各社</a:t>
            </a:r>
          </a:p>
        </p:txBody>
      </p:sp>
      <p:sp>
        <p:nvSpPr>
          <p:cNvPr id="8" name="テキスト ボックス 7">
            <a:extLst>
              <a:ext uri="{FF2B5EF4-FFF2-40B4-BE49-F238E27FC236}">
                <a16:creationId xmlns:a16="http://schemas.microsoft.com/office/drawing/2014/main" id="{30179B4A-F1B5-2959-43F7-0CB1C267A737}"/>
              </a:ext>
            </a:extLst>
          </p:cNvPr>
          <p:cNvSpPr txBox="1"/>
          <p:nvPr/>
        </p:nvSpPr>
        <p:spPr>
          <a:xfrm>
            <a:off x="889678" y="2574367"/>
            <a:ext cx="1114408" cy="371512"/>
          </a:xfrm>
          <a:prstGeom prst="rect">
            <a:avLst/>
          </a:prstGeom>
          <a:solidFill>
            <a:schemeClr val="tx1">
              <a:lumMod val="75000"/>
              <a:lumOff val="25000"/>
            </a:schemeClr>
          </a:solidFill>
        </p:spPr>
        <p:txBody>
          <a:bodyPr wrap="none" rtlCol="0">
            <a:spAutoFit/>
          </a:bodyPr>
          <a:lstStyle/>
          <a:p>
            <a:pPr defTabSz="945947"/>
            <a:r>
              <a:rPr lang="ja-JP" altLang="en-US" sz="1814" dirty="0">
                <a:solidFill>
                  <a:schemeClr val="bg1"/>
                </a:solidFill>
                <a:latin typeface="Meiryo UI" panose="020B0604030504040204" pitchFamily="50" charset="-128"/>
                <a:ea typeface="Meiryo UI" panose="020B0604030504040204" pitchFamily="50" charset="-128"/>
              </a:rPr>
              <a:t>後援各社</a:t>
            </a:r>
          </a:p>
        </p:txBody>
      </p:sp>
      <p:sp>
        <p:nvSpPr>
          <p:cNvPr id="11" name="テキスト ボックス 10">
            <a:extLst>
              <a:ext uri="{FF2B5EF4-FFF2-40B4-BE49-F238E27FC236}">
                <a16:creationId xmlns:a16="http://schemas.microsoft.com/office/drawing/2014/main" id="{81D2C6A9-1D89-D4C6-7E9F-6CE72A3FD8C8}"/>
              </a:ext>
            </a:extLst>
          </p:cNvPr>
          <p:cNvSpPr txBox="1"/>
          <p:nvPr/>
        </p:nvSpPr>
        <p:spPr>
          <a:xfrm>
            <a:off x="2299378" y="1240832"/>
            <a:ext cx="3421834" cy="650691"/>
          </a:xfrm>
          <a:prstGeom prst="rect">
            <a:avLst/>
          </a:prstGeom>
          <a:noFill/>
        </p:spPr>
        <p:txBody>
          <a:bodyPr wrap="none" rtlCol="0">
            <a:spAutoFit/>
          </a:bodyPr>
          <a:lstStyle/>
          <a:p>
            <a:pPr defTabSz="945947"/>
            <a:r>
              <a:rPr lang="en-US" altLang="ja-JP" sz="1814" dirty="0">
                <a:solidFill>
                  <a:prstClr val="black"/>
                </a:solidFill>
                <a:latin typeface="Meiryo UI" panose="020B0604030504040204" pitchFamily="50" charset="-128"/>
                <a:ea typeface="Meiryo UI" panose="020B0604030504040204" pitchFamily="50" charset="-128"/>
              </a:rPr>
              <a:t>IEEE EMC Society</a:t>
            </a:r>
          </a:p>
          <a:p>
            <a:pPr defTabSz="945947"/>
            <a:r>
              <a:rPr lang="en-US" altLang="ja-JP" sz="1814" dirty="0">
                <a:solidFill>
                  <a:prstClr val="black"/>
                </a:solidFill>
                <a:latin typeface="Meiryo UI" panose="020B0604030504040204" pitchFamily="50" charset="-128"/>
                <a:ea typeface="Meiryo UI" panose="020B0604030504040204" pitchFamily="50" charset="-128"/>
              </a:rPr>
              <a:t>Japan Joint/Sendai Chapters</a:t>
            </a:r>
            <a:endParaRPr lang="ja-JP" altLang="en-US" sz="1814" dirty="0">
              <a:solidFill>
                <a:prstClr val="black"/>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56B7E8DB-1D13-FB03-7AC8-E11DD4CBE296}"/>
              </a:ext>
            </a:extLst>
          </p:cNvPr>
          <p:cNvPicPr>
            <a:picLocks noChangeAspect="1"/>
          </p:cNvPicPr>
          <p:nvPr/>
        </p:nvPicPr>
        <p:blipFill rotWithShape="1">
          <a:blip r:embed="rId4"/>
          <a:srcRect t="26511" b="26588"/>
          <a:stretch/>
        </p:blipFill>
        <p:spPr>
          <a:xfrm>
            <a:off x="4845591" y="2418276"/>
            <a:ext cx="2627099" cy="871087"/>
          </a:xfrm>
          <a:prstGeom prst="rect">
            <a:avLst/>
          </a:prstGeom>
        </p:spPr>
      </p:pic>
      <p:sp>
        <p:nvSpPr>
          <p:cNvPr id="14" name="タイトル 13">
            <a:extLst>
              <a:ext uri="{FF2B5EF4-FFF2-40B4-BE49-F238E27FC236}">
                <a16:creationId xmlns:a16="http://schemas.microsoft.com/office/drawing/2014/main" id="{F4DE42CB-2C7F-3A0F-3E6C-4A1E5E0E4DA5}"/>
              </a:ext>
            </a:extLst>
          </p:cNvPr>
          <p:cNvSpPr>
            <a:spLocks noGrp="1"/>
          </p:cNvSpPr>
          <p:nvPr>
            <p:ph type="title"/>
          </p:nvPr>
        </p:nvSpPr>
        <p:spPr>
          <a:xfrm>
            <a:off x="446314" y="268020"/>
            <a:ext cx="11174186" cy="535531"/>
          </a:xfrm>
        </p:spPr>
        <p:txBody>
          <a:bodyPr/>
          <a:lstStyle/>
          <a:p>
            <a:r>
              <a:rPr lang="ja-JP" altLang="en-US" sz="3200" dirty="0"/>
              <a:t>協賛・後援（現状確定分）</a:t>
            </a:r>
          </a:p>
        </p:txBody>
      </p:sp>
      <p:pic>
        <p:nvPicPr>
          <p:cNvPr id="16" name="図 15">
            <a:extLst>
              <a:ext uri="{FF2B5EF4-FFF2-40B4-BE49-F238E27FC236}">
                <a16:creationId xmlns:a16="http://schemas.microsoft.com/office/drawing/2014/main" id="{A1C8B641-8413-D43C-E760-E6203294099A}"/>
              </a:ext>
            </a:extLst>
          </p:cNvPr>
          <p:cNvPicPr>
            <a:picLocks noChangeAspect="1"/>
          </p:cNvPicPr>
          <p:nvPr/>
        </p:nvPicPr>
        <p:blipFill>
          <a:blip r:embed="rId5"/>
          <a:stretch>
            <a:fillRect/>
          </a:stretch>
        </p:blipFill>
        <p:spPr>
          <a:xfrm>
            <a:off x="2299378" y="2418276"/>
            <a:ext cx="2044149" cy="871087"/>
          </a:xfrm>
          <a:prstGeom prst="rect">
            <a:avLst/>
          </a:prstGeom>
        </p:spPr>
      </p:pic>
      <p:sp>
        <p:nvSpPr>
          <p:cNvPr id="17" name="テキスト ボックス 16">
            <a:extLst>
              <a:ext uri="{FF2B5EF4-FFF2-40B4-BE49-F238E27FC236}">
                <a16:creationId xmlns:a16="http://schemas.microsoft.com/office/drawing/2014/main" id="{67D31C7E-DC2C-D9BF-4006-A83DCDF5EC26}"/>
              </a:ext>
            </a:extLst>
          </p:cNvPr>
          <p:cNvSpPr txBox="1"/>
          <p:nvPr/>
        </p:nvSpPr>
        <p:spPr>
          <a:xfrm>
            <a:off x="2115620" y="3300451"/>
            <a:ext cx="2044149" cy="371512"/>
          </a:xfrm>
          <a:prstGeom prst="rect">
            <a:avLst/>
          </a:prstGeom>
          <a:noFill/>
        </p:spPr>
        <p:txBody>
          <a:bodyPr wrap="none" rtlCol="0">
            <a:spAutoFit/>
          </a:bodyPr>
          <a:lstStyle/>
          <a:p>
            <a:pPr defTabSz="945947"/>
            <a:r>
              <a:rPr lang="ja-JP" altLang="en-US" sz="1814" dirty="0">
                <a:solidFill>
                  <a:prstClr val="black"/>
                </a:solidFill>
                <a:latin typeface="Meiryo UI" panose="020B0604030504040204" pitchFamily="50" charset="-128"/>
                <a:ea typeface="Meiryo UI" panose="020B0604030504040204" pitchFamily="50" charset="-128"/>
              </a:rPr>
              <a:t>星和電機株式会社</a:t>
            </a:r>
          </a:p>
        </p:txBody>
      </p:sp>
      <p:sp>
        <p:nvSpPr>
          <p:cNvPr id="18" name="テキスト ボックス 17">
            <a:extLst>
              <a:ext uri="{FF2B5EF4-FFF2-40B4-BE49-F238E27FC236}">
                <a16:creationId xmlns:a16="http://schemas.microsoft.com/office/drawing/2014/main" id="{3658BCB0-7251-1F3F-6F17-2B8EC90FAFB6}"/>
              </a:ext>
            </a:extLst>
          </p:cNvPr>
          <p:cNvSpPr txBox="1"/>
          <p:nvPr/>
        </p:nvSpPr>
        <p:spPr>
          <a:xfrm>
            <a:off x="5090929" y="3300451"/>
            <a:ext cx="2194832" cy="371512"/>
          </a:xfrm>
          <a:prstGeom prst="rect">
            <a:avLst/>
          </a:prstGeom>
          <a:noFill/>
        </p:spPr>
        <p:txBody>
          <a:bodyPr wrap="none" rtlCol="0">
            <a:spAutoFit/>
          </a:bodyPr>
          <a:lstStyle/>
          <a:p>
            <a:pPr defTabSz="945947"/>
            <a:r>
              <a:rPr lang="en-US" altLang="ja-JP" sz="1814" dirty="0" err="1">
                <a:solidFill>
                  <a:prstClr val="black"/>
                </a:solidFill>
                <a:latin typeface="Meiryo UI" panose="020B0604030504040204" pitchFamily="50" charset="-128"/>
                <a:ea typeface="Meiryo UI" panose="020B0604030504040204" pitchFamily="50" charset="-128"/>
              </a:rPr>
              <a:t>Quadcept</a:t>
            </a:r>
            <a:r>
              <a:rPr lang="ja-JP" altLang="en-US" sz="1814" dirty="0">
                <a:solidFill>
                  <a:prstClr val="black"/>
                </a:solidFill>
                <a:latin typeface="Meiryo UI" panose="020B0604030504040204" pitchFamily="50" charset="-128"/>
                <a:ea typeface="Meiryo UI" panose="020B0604030504040204" pitchFamily="50" charset="-128"/>
              </a:rPr>
              <a:t>株式会社</a:t>
            </a:r>
          </a:p>
        </p:txBody>
      </p:sp>
    </p:spTree>
    <p:extLst>
      <p:ext uri="{BB962C8B-B14F-4D97-AF65-F5344CB8AC3E}">
        <p14:creationId xmlns:p14="http://schemas.microsoft.com/office/powerpoint/2010/main" val="275541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EB7CA746-E21E-A182-7DA9-EF3026AE6A5B}"/>
              </a:ext>
            </a:extLst>
          </p:cNvPr>
          <p:cNvSpPr>
            <a:spLocks noGrp="1"/>
          </p:cNvSpPr>
          <p:nvPr/>
        </p:nvSpPr>
        <p:spPr>
          <a:xfrm>
            <a:off x="446314" y="908253"/>
            <a:ext cx="10616669" cy="5681727"/>
          </a:xfrm>
          <a:prstGeom prst="rect">
            <a:avLst/>
          </a:prstGeom>
        </p:spPr>
        <p:txBody>
          <a:bodyPr/>
          <a:lstStyle>
            <a:lvl1pPr marL="246140" indent="-246140" algn="l" defTabSz="1042474" rtl="0" eaLnBrk="1" latinLnBrk="0" hangingPunct="1">
              <a:spcBef>
                <a:spcPts val="570"/>
              </a:spcBef>
              <a:buClr>
                <a:srgbClr val="376092"/>
              </a:buClr>
              <a:buFont typeface="Wingdings" pitchFamily="2" charset="2"/>
              <a:buChar char="l"/>
              <a:defRPr kumimoji="1" sz="1824" kern="1200">
                <a:solidFill>
                  <a:schemeClr val="tx1"/>
                </a:solidFill>
                <a:latin typeface="ＭＳ Ｐゴシック" pitchFamily="50" charset="-128"/>
                <a:ea typeface="ＭＳ Ｐゴシック" pitchFamily="50" charset="-128"/>
                <a:cs typeface="+mn-cs"/>
              </a:defRPr>
            </a:lvl1pPr>
            <a:lvl2pPr marL="608110" indent="-311294" algn="l" defTabSz="1042474" rtl="0" eaLnBrk="1" latinLnBrk="0" hangingPunct="1">
              <a:spcBef>
                <a:spcPts val="570"/>
              </a:spcBef>
              <a:buClr>
                <a:srgbClr val="A6A6A6"/>
              </a:buClr>
              <a:buFont typeface="Wingdings" pitchFamily="2" charset="2"/>
              <a:buChar char="l"/>
              <a:defRPr kumimoji="1" sz="1596" kern="1200">
                <a:solidFill>
                  <a:schemeClr val="tx1"/>
                </a:solidFill>
                <a:latin typeface="ＭＳ Ｐゴシック" pitchFamily="50" charset="-128"/>
                <a:ea typeface="ＭＳ Ｐゴシック" pitchFamily="50" charset="-128"/>
                <a:cs typeface="+mn-cs"/>
              </a:defRPr>
            </a:lvl2pPr>
            <a:lvl3pPr marL="879588" indent="-260619" algn="l" defTabSz="1042474" rtl="0" eaLnBrk="1" latinLnBrk="0" hangingPunct="1">
              <a:spcBef>
                <a:spcPts val="570"/>
              </a:spcBef>
              <a:buClr>
                <a:srgbClr val="A6A6A6"/>
              </a:buClr>
              <a:buFont typeface="Wingdings" pitchFamily="2" charset="2"/>
              <a:buChar char="l"/>
              <a:defRPr kumimoji="1" sz="1596" kern="1200">
                <a:solidFill>
                  <a:schemeClr val="tx1"/>
                </a:solidFill>
                <a:latin typeface="ＭＳ Ｐゴシック" pitchFamily="50" charset="-128"/>
                <a:ea typeface="ＭＳ Ｐゴシック" pitchFamily="50" charset="-128"/>
                <a:cs typeface="+mn-cs"/>
              </a:defRPr>
            </a:lvl3pPr>
            <a:lvl4pPr marL="1216220" indent="-260619" algn="l" defTabSz="1042474" rtl="0" eaLnBrk="1" latinLnBrk="0" hangingPunct="1">
              <a:spcBef>
                <a:spcPts val="570"/>
              </a:spcBef>
              <a:buFont typeface="Arial" pitchFamily="34" charset="0"/>
              <a:buChar char="–"/>
              <a:defRPr kumimoji="1" sz="1369" kern="1200">
                <a:solidFill>
                  <a:schemeClr val="tx1"/>
                </a:solidFill>
                <a:latin typeface="ＭＳ Ｐゴシック" pitchFamily="50" charset="-128"/>
                <a:ea typeface="ＭＳ Ｐゴシック" pitchFamily="50" charset="-128"/>
                <a:cs typeface="+mn-cs"/>
              </a:defRPr>
            </a:lvl4pPr>
            <a:lvl5pPr marL="1502176" indent="-260619" algn="l" defTabSz="1042474" rtl="0" eaLnBrk="1" latinLnBrk="0" hangingPunct="1">
              <a:spcBef>
                <a:spcPts val="570"/>
              </a:spcBef>
              <a:buFont typeface="Arial" pitchFamily="34" charset="0"/>
              <a:buChar char="»"/>
              <a:defRPr kumimoji="1" sz="1369" kern="1200">
                <a:solidFill>
                  <a:schemeClr val="tx1"/>
                </a:solidFill>
                <a:latin typeface="ＭＳ Ｐゴシック" pitchFamily="50" charset="-128"/>
                <a:ea typeface="ＭＳ Ｐゴシック" pitchFamily="50" charset="-128"/>
                <a:cs typeface="+mn-cs"/>
              </a:defRPr>
            </a:lvl5pPr>
            <a:lvl6pPr marL="2866805" indent="-260619" algn="l" defTabSz="1042474" rtl="0" eaLnBrk="1" latinLnBrk="0" hangingPunct="1">
              <a:spcBef>
                <a:spcPct val="20000"/>
              </a:spcBef>
              <a:buFont typeface="Arial" pitchFamily="34" charset="0"/>
              <a:buChar char="•"/>
              <a:defRPr kumimoji="1" sz="2280" kern="1200">
                <a:solidFill>
                  <a:schemeClr val="tx1"/>
                </a:solidFill>
                <a:latin typeface="+mn-lt"/>
                <a:ea typeface="+mn-ea"/>
                <a:cs typeface="+mn-cs"/>
              </a:defRPr>
            </a:lvl6pPr>
            <a:lvl7pPr marL="3388042" indent="-260619" algn="l" defTabSz="1042474" rtl="0" eaLnBrk="1" latinLnBrk="0" hangingPunct="1">
              <a:spcBef>
                <a:spcPct val="20000"/>
              </a:spcBef>
              <a:buFont typeface="Arial" pitchFamily="34" charset="0"/>
              <a:buChar char="•"/>
              <a:defRPr kumimoji="1" sz="2280" kern="1200">
                <a:solidFill>
                  <a:schemeClr val="tx1"/>
                </a:solidFill>
                <a:latin typeface="+mn-lt"/>
                <a:ea typeface="+mn-ea"/>
                <a:cs typeface="+mn-cs"/>
              </a:defRPr>
            </a:lvl7pPr>
            <a:lvl8pPr marL="3909280" indent="-260619" algn="l" defTabSz="1042474" rtl="0" eaLnBrk="1" latinLnBrk="0" hangingPunct="1">
              <a:spcBef>
                <a:spcPct val="20000"/>
              </a:spcBef>
              <a:buFont typeface="Arial" pitchFamily="34" charset="0"/>
              <a:buChar char="•"/>
              <a:defRPr kumimoji="1" sz="2280" kern="1200">
                <a:solidFill>
                  <a:schemeClr val="tx1"/>
                </a:solidFill>
                <a:latin typeface="+mn-lt"/>
                <a:ea typeface="+mn-ea"/>
                <a:cs typeface="+mn-cs"/>
              </a:defRPr>
            </a:lvl8pPr>
            <a:lvl9pPr marL="4430517" indent="-260619" algn="l" defTabSz="1042474" rtl="0" eaLnBrk="1" latinLnBrk="0" hangingPunct="1">
              <a:spcBef>
                <a:spcPct val="20000"/>
              </a:spcBef>
              <a:buFont typeface="Arial" pitchFamily="34" charset="0"/>
              <a:buChar char="•"/>
              <a:defRPr kumimoji="1" sz="2280" kern="1200">
                <a:solidFill>
                  <a:schemeClr val="tx1"/>
                </a:solidFill>
                <a:latin typeface="+mn-lt"/>
                <a:ea typeface="+mn-ea"/>
                <a:cs typeface="+mn-cs"/>
              </a:defRPr>
            </a:lvl9pPr>
          </a:lstStyle>
          <a:p>
            <a:pPr marL="0" indent="0">
              <a:buNone/>
            </a:pP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Q:EMC</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設計はわかっても、何を作ればよいのかわからない。</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身の回りのものから題材を見つけてみてください。</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Raspberry Pi Pico/</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ラズパイ</a:t>
            </a:r>
            <a:r>
              <a:rPr lang="en-US" altLang="ja-JP" sz="1800" dirty="0" err="1">
                <a:solidFill>
                  <a:schemeClr val="tx1">
                    <a:lumMod val="75000"/>
                    <a:lumOff val="25000"/>
                  </a:schemeClr>
                </a:solidFill>
                <a:latin typeface="Meiryo UI" panose="020B0604030504040204" pitchFamily="50" charset="-128"/>
                <a:ea typeface="Meiryo UI" panose="020B0604030504040204" pitchFamily="50" charset="-128"/>
              </a:rPr>
              <a:t>pico</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、電子工作</a:t>
            </a: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ジャイロ</a:t>
            </a: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モータ</a:t>
            </a: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などで検索すると、参考になる</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1800" dirty="0" err="1">
                <a:solidFill>
                  <a:schemeClr val="tx1">
                    <a:lumMod val="75000"/>
                    <a:lumOff val="25000"/>
                  </a:schemeClr>
                </a:solidFill>
                <a:latin typeface="Meiryo UI" panose="020B0604030504040204" pitchFamily="50" charset="-128"/>
                <a:ea typeface="Meiryo UI" panose="020B0604030504040204" pitchFamily="50" charset="-128"/>
              </a:rPr>
              <a:t>Youtube</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動画や</a:t>
            </a: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Web</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記事がたくさん見つかります。また昨年のコンテストの作品も補足資料として</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　つけていますのでこれらを超える作品を期待しています。</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endParaRPr lang="en-US" altLang="ja-JP" sz="4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Q:</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危険そうなものも作ってよいのか？</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各所属機関の安全基準は守ってください。制作中の事故について事務局では責任を負えません。</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endParaRPr lang="en-US" altLang="ja-JP" sz="4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Q:</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大きさに制限はあるのか？</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基本的にありません。評価は台の上に載せるので、もし</a:t>
            </a: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1m</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を超えるような大型のものを検討して</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　いるなら事務局に事前相談ください。なお、コンテスト会場への運搬は自費扱いです。</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endParaRPr lang="en-US" altLang="ja-JP" sz="4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Q:</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配布キットの部品は使ってよいのか？</a:t>
            </a:r>
          </a:p>
          <a:p>
            <a:pPr marL="0" indent="0">
              <a:buNone/>
            </a:pP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問題ありません。部品の詳細仕様を理解し、発表に備えることはあなたのプラスになるでしょう。</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endParaRPr lang="ja-JP" altLang="en-US" sz="4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buNone/>
            </a:pP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Q:</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放射ノイズの測定会はどの規格で行うのか？</a:t>
            </a:r>
          </a:p>
          <a:p>
            <a:pPr marL="0" indent="0">
              <a:buNone/>
            </a:pP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マルチメディア機器の評価規格である</a:t>
            </a: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CISPR32,</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もしくは車載機器の評価規格</a:t>
            </a: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CISPR25</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に準拠して行います。</a:t>
            </a:r>
          </a:p>
        </p:txBody>
      </p:sp>
      <p:sp>
        <p:nvSpPr>
          <p:cNvPr id="5" name="タイトル 4">
            <a:extLst>
              <a:ext uri="{FF2B5EF4-FFF2-40B4-BE49-F238E27FC236}">
                <a16:creationId xmlns:a16="http://schemas.microsoft.com/office/drawing/2014/main" id="{5A48B2DC-9E48-43F7-BAEF-258C27F63BA4}"/>
              </a:ext>
            </a:extLst>
          </p:cNvPr>
          <p:cNvSpPr>
            <a:spLocks noGrp="1"/>
          </p:cNvSpPr>
          <p:nvPr>
            <p:ph type="title"/>
          </p:nvPr>
        </p:nvSpPr>
        <p:spPr>
          <a:xfrm>
            <a:off x="446314" y="268020"/>
            <a:ext cx="11174186" cy="535531"/>
          </a:xfrm>
        </p:spPr>
        <p:txBody>
          <a:bodyPr/>
          <a:lstStyle/>
          <a:p>
            <a:r>
              <a:rPr lang="en-US" altLang="ja-JP" sz="3200" dirty="0"/>
              <a:t>FAQ1</a:t>
            </a:r>
            <a:endParaRPr lang="ja-JP" altLang="en-US" sz="3200" dirty="0"/>
          </a:p>
        </p:txBody>
      </p:sp>
    </p:spTree>
    <p:extLst>
      <p:ext uri="{BB962C8B-B14F-4D97-AF65-F5344CB8AC3E}">
        <p14:creationId xmlns:p14="http://schemas.microsoft.com/office/powerpoint/2010/main" val="346854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B4743CF0-658F-726D-485D-8FFDA7F2E2E7}"/>
              </a:ext>
            </a:extLst>
          </p:cNvPr>
          <p:cNvSpPr>
            <a:spLocks noGrp="1"/>
          </p:cNvSpPr>
          <p:nvPr>
            <p:ph type="title"/>
          </p:nvPr>
        </p:nvSpPr>
        <p:spPr/>
        <p:txBody>
          <a:bodyPr>
            <a:noAutofit/>
          </a:bodyPr>
          <a:lstStyle/>
          <a:p>
            <a:r>
              <a:rPr lang="ja-JP" altLang="en-US" sz="3200" dirty="0"/>
              <a:t>更新履歴</a:t>
            </a:r>
          </a:p>
        </p:txBody>
      </p:sp>
      <p:sp>
        <p:nvSpPr>
          <p:cNvPr id="2" name="テキスト ボックス 1">
            <a:extLst>
              <a:ext uri="{FF2B5EF4-FFF2-40B4-BE49-F238E27FC236}">
                <a16:creationId xmlns:a16="http://schemas.microsoft.com/office/drawing/2014/main" id="{E827A519-892B-FC52-C278-D35FA3DD4C25}"/>
              </a:ext>
            </a:extLst>
          </p:cNvPr>
          <p:cNvSpPr txBox="1"/>
          <p:nvPr/>
        </p:nvSpPr>
        <p:spPr>
          <a:xfrm>
            <a:off x="1392222" y="1233104"/>
            <a:ext cx="10088578" cy="387414"/>
          </a:xfrm>
          <a:prstGeom prst="rect">
            <a:avLst/>
          </a:prstGeom>
          <a:noFill/>
        </p:spPr>
        <p:txBody>
          <a:bodyPr wrap="square">
            <a:spAutoFit/>
          </a:bodyPr>
          <a:lstStyle/>
          <a:p>
            <a:pPr>
              <a:lnSpc>
                <a:spcPct val="120000"/>
              </a:lnSpc>
            </a:pPr>
            <a:r>
              <a:rPr kumimoji="1" lang="en-US" altLang="ja-JP" sz="1800" dirty="0">
                <a:latin typeface="Meiryo UI" panose="020B0604030504040204" pitchFamily="50" charset="-128"/>
                <a:ea typeface="Meiryo UI" panose="020B0604030504040204" pitchFamily="50" charset="-128"/>
              </a:rPr>
              <a:t>2024</a:t>
            </a:r>
            <a:r>
              <a:rPr kumimoji="1" lang="ja-JP" altLang="en-US" sz="1800" dirty="0">
                <a:latin typeface="Meiryo UI" panose="020B0604030504040204" pitchFamily="50" charset="-128"/>
                <a:ea typeface="Meiryo UI" panose="020B0604030504040204" pitchFamily="50" charset="-128"/>
              </a:rPr>
              <a:t>年 </a:t>
            </a:r>
            <a:r>
              <a:rPr kumimoji="1" lang="en-US" altLang="ja-JP" sz="1800" dirty="0">
                <a:latin typeface="Meiryo UI" panose="020B0604030504040204" pitchFamily="50" charset="-128"/>
                <a:ea typeface="Meiryo UI" panose="020B0604030504040204" pitchFamily="50" charset="-128"/>
              </a:rPr>
              <a:t>7</a:t>
            </a:r>
            <a:r>
              <a:rPr kumimoji="1" lang="ja-JP" altLang="en-US" sz="1800" dirty="0">
                <a:latin typeface="Meiryo UI" panose="020B0604030504040204" pitchFamily="50" charset="-128"/>
                <a:ea typeface="Meiryo UI" panose="020B0604030504040204" pitchFamily="50" charset="-128"/>
              </a:rPr>
              <a:t>月</a:t>
            </a:r>
            <a:r>
              <a:rPr kumimoji="1" lang="en-US" altLang="ja-JP" sz="1800" dirty="0">
                <a:latin typeface="Meiryo UI" panose="020B0604030504040204" pitchFamily="50" charset="-128"/>
                <a:ea typeface="Meiryo UI" panose="020B0604030504040204" pitchFamily="50" charset="-128"/>
              </a:rPr>
              <a:t>1</a:t>
            </a:r>
            <a:r>
              <a:rPr kumimoji="1" lang="ja-JP" altLang="en-US" sz="1800" dirty="0">
                <a:latin typeface="Meiryo UI" panose="020B0604030504040204" pitchFamily="50" charset="-128"/>
                <a:ea typeface="Meiryo UI" panose="020B0604030504040204" pitchFamily="50" charset="-128"/>
              </a:rPr>
              <a:t>日　初版</a:t>
            </a:r>
            <a:endParaRPr kumimoji="1" lang="en-US" altLang="ja-JP" sz="1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1324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00AD2D51-04CE-0D76-5D42-3444FD7B9A2A}"/>
              </a:ext>
            </a:extLst>
          </p:cNvPr>
          <p:cNvSpPr>
            <a:spLocks noGrp="1"/>
          </p:cNvSpPr>
          <p:nvPr>
            <p:ph type="title"/>
          </p:nvPr>
        </p:nvSpPr>
        <p:spPr>
          <a:xfrm>
            <a:off x="446314" y="268020"/>
            <a:ext cx="11174186" cy="535531"/>
          </a:xfrm>
        </p:spPr>
        <p:txBody>
          <a:bodyPr/>
          <a:lstStyle/>
          <a:p>
            <a:r>
              <a:rPr lang="en-US" altLang="ja-JP" sz="3200" dirty="0"/>
              <a:t>FAQ2</a:t>
            </a:r>
            <a:endParaRPr lang="ja-JP" altLang="en-US" sz="3200" dirty="0"/>
          </a:p>
        </p:txBody>
      </p:sp>
      <p:sp>
        <p:nvSpPr>
          <p:cNvPr id="9" name="コンテンツ プレースホルダー 2">
            <a:extLst>
              <a:ext uri="{FF2B5EF4-FFF2-40B4-BE49-F238E27FC236}">
                <a16:creationId xmlns:a16="http://schemas.microsoft.com/office/drawing/2014/main" id="{26E04ECF-28AE-917C-E39F-6C405EE9EA88}"/>
              </a:ext>
            </a:extLst>
          </p:cNvPr>
          <p:cNvSpPr txBox="1">
            <a:spLocks/>
          </p:cNvSpPr>
          <p:nvPr/>
        </p:nvSpPr>
        <p:spPr>
          <a:xfrm>
            <a:off x="446314" y="908253"/>
            <a:ext cx="10773208" cy="44113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rgbClr val="766F54"/>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766F54"/>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766F54"/>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766F54"/>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766F54"/>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電池駆動の作品を想定しているんですが？</a:t>
            </a:r>
          </a:p>
          <a:p>
            <a:pPr marL="0" indent="0">
              <a:buFont typeface="Wingdings 3" charset="2"/>
              <a:buNone/>
            </a:pP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配布の</a:t>
            </a:r>
            <a:r>
              <a:rPr lang="en-US" altLang="ja-JP" dirty="0" err="1">
                <a:latin typeface="Meiryo UI" panose="020B0604030504040204" pitchFamily="50" charset="-128"/>
                <a:ea typeface="Meiryo UI" panose="020B0604030504040204" pitchFamily="50" charset="-128"/>
              </a:rPr>
              <a:t>pico</a:t>
            </a:r>
            <a:r>
              <a:rPr lang="ja-JP" altLang="en-US" dirty="0">
                <a:latin typeface="Meiryo UI" panose="020B0604030504040204" pitchFamily="50" charset="-128"/>
                <a:ea typeface="Meiryo UI" panose="020B0604030504040204" pitchFamily="50" charset="-128"/>
              </a:rPr>
              <a:t>は </a:t>
            </a:r>
            <a:r>
              <a:rPr lang="en-US" altLang="ja-JP" dirty="0">
                <a:latin typeface="Meiryo UI" panose="020B0604030504040204" pitchFamily="50" charset="-128"/>
                <a:ea typeface="Meiryo UI" panose="020B0604030504040204" pitchFamily="50" charset="-128"/>
              </a:rPr>
              <a:t>USB</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DC5V</a:t>
            </a:r>
            <a:r>
              <a:rPr lang="ja-JP" altLang="en-US" dirty="0">
                <a:latin typeface="Meiryo UI" panose="020B0604030504040204" pitchFamily="50" charset="-128"/>
                <a:ea typeface="Meiryo UI" panose="020B0604030504040204" pitchFamily="50" charset="-128"/>
              </a:rPr>
              <a:t>有線接続で行っていただきますが、その他のセンサや駆動装置への電源供給は</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　 自由にしてください。</a:t>
            </a:r>
            <a:endParaRPr lang="en-US" altLang="ja-JP" dirty="0">
              <a:latin typeface="Meiryo UI" panose="020B0604030504040204" pitchFamily="50" charset="-128"/>
              <a:ea typeface="Meiryo UI" panose="020B0604030504040204" pitchFamily="50" charset="-128"/>
            </a:endParaRPr>
          </a:p>
          <a:p>
            <a:pPr marL="0" indent="0">
              <a:buFont typeface="Wingdings 3" charset="2"/>
              <a:buNone/>
            </a:pPr>
            <a:endParaRPr lang="en-US" altLang="ja-JP" dirty="0">
              <a:latin typeface="Meiryo UI" panose="020B0604030504040204" pitchFamily="50" charset="-128"/>
              <a:ea typeface="Meiryo UI" panose="020B0604030504040204" pitchFamily="50" charset="-128"/>
            </a:endParaRPr>
          </a:p>
          <a:p>
            <a:pPr marL="0" indent="0">
              <a:buFont typeface="Wingdings 3" charset="2"/>
              <a:buNone/>
            </a:pPr>
            <a:endParaRPr lang="en-US" altLang="ja-JP" sz="400" dirty="0">
              <a:latin typeface="Meiryo UI" panose="020B0604030504040204" pitchFamily="50" charset="-128"/>
              <a:ea typeface="Meiryo UI" panose="020B0604030504040204" pitchFamily="50" charset="-128"/>
            </a:endParaRPr>
          </a:p>
          <a:p>
            <a:pPr marL="0" indent="0">
              <a:buFont typeface="Wingdings 3" charset="2"/>
              <a:buNone/>
            </a:pP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通信ケーブルへのノイズ対策は可能か？</a:t>
            </a:r>
            <a:endParaRPr lang="en-US" altLang="ja-JP" dirty="0">
              <a:latin typeface="Meiryo UI" panose="020B0604030504040204" pitchFamily="50" charset="-128"/>
              <a:ea typeface="Meiryo UI" panose="020B0604030504040204" pitchFamily="50" charset="-128"/>
            </a:endParaRPr>
          </a:p>
          <a:p>
            <a:pPr marL="0" indent="0">
              <a:buFont typeface="Wingdings 3" charset="2"/>
              <a:buNone/>
            </a:pPr>
            <a:r>
              <a:rPr lang="en-US" altLang="ja-JP" dirty="0">
                <a:latin typeface="Meiryo UI" panose="020B0604030504040204" pitchFamily="50" charset="-128"/>
                <a:ea typeface="Meiryo UI" panose="020B0604030504040204" pitchFamily="50" charset="-128"/>
              </a:rPr>
              <a:t>A:OK</a:t>
            </a:r>
            <a:r>
              <a:rPr lang="ja-JP" altLang="en-US" dirty="0">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a:p>
            <a:pPr marL="0" indent="0">
              <a:buFont typeface="Wingdings 3" charset="2"/>
              <a:buNone/>
            </a:pPr>
            <a:endParaRPr lang="en-US" altLang="ja-JP" sz="400" dirty="0">
              <a:latin typeface="Meiryo UI" panose="020B0604030504040204" pitchFamily="50" charset="-128"/>
              <a:ea typeface="Meiryo UI" panose="020B0604030504040204" pitchFamily="50" charset="-128"/>
            </a:endParaRPr>
          </a:p>
          <a:p>
            <a:pPr marL="0" indent="0">
              <a:buFont typeface="Wingdings 3" charset="2"/>
              <a:buNone/>
            </a:pPr>
            <a:endParaRPr lang="en-US" altLang="ja-JP" sz="400" dirty="0">
              <a:latin typeface="Meiryo UI" panose="020B0604030504040204" pitchFamily="50" charset="-128"/>
              <a:ea typeface="Meiryo UI" panose="020B0604030504040204" pitchFamily="50" charset="-128"/>
            </a:endParaRPr>
          </a:p>
          <a:p>
            <a:pPr marL="0" indent="0">
              <a:buFont typeface="Wingdings 3" charset="2"/>
              <a:buNone/>
            </a:pP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アプリに電流制限はあるの？</a:t>
            </a:r>
            <a:endParaRPr lang="en-US" altLang="ja-JP" dirty="0">
              <a:latin typeface="Meiryo UI" panose="020B0604030504040204" pitchFamily="50" charset="-128"/>
              <a:ea typeface="Meiryo UI" panose="020B0604030504040204" pitchFamily="50" charset="-128"/>
            </a:endParaRPr>
          </a:p>
          <a:p>
            <a:pPr marL="0" indent="0">
              <a:buFont typeface="Wingdings 3" charset="2"/>
              <a:buNone/>
            </a:pP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電源ケーブルは各チームが共通で用いるので、ケーブルが溶けるほど電流を引き込んでは</a:t>
            </a:r>
            <a:endParaRPr lang="en-US" altLang="ja-JP" dirty="0">
              <a:latin typeface="Meiryo UI" panose="020B0604030504040204" pitchFamily="50" charset="-128"/>
              <a:ea typeface="Meiryo UI" panose="020B0604030504040204" pitchFamily="50" charset="-128"/>
            </a:endParaRPr>
          </a:p>
          <a:p>
            <a:pPr marL="0" indent="0">
              <a:buFont typeface="Wingdings 3" charset="2"/>
              <a:buNone/>
            </a:pPr>
            <a:r>
              <a:rPr lang="ja-JP" altLang="en-US" dirty="0">
                <a:latin typeface="Meiryo UI" panose="020B0604030504040204" pitchFamily="50" charset="-128"/>
                <a:ea typeface="Meiryo UI" panose="020B0604030504040204" pitchFamily="50" charset="-128"/>
              </a:rPr>
              <a:t>　いけません。</a:t>
            </a:r>
            <a:r>
              <a:rPr lang="en-US" altLang="ja-JP" dirty="0">
                <a:latin typeface="Meiryo UI" panose="020B0604030504040204" pitchFamily="50" charset="-128"/>
                <a:ea typeface="Meiryo UI" panose="020B0604030504040204" pitchFamily="50" charset="-128"/>
              </a:rPr>
              <a:t>EMC</a:t>
            </a:r>
            <a:r>
              <a:rPr lang="ja-JP" altLang="en-US" dirty="0">
                <a:latin typeface="Meiryo UI" panose="020B0604030504040204" pitchFamily="50" charset="-128"/>
                <a:ea typeface="Meiryo UI" panose="020B0604030504040204" pitchFamily="50" charset="-128"/>
              </a:rPr>
              <a:t>評価じに暗室備え付けの外部直流電源から電源を供給する予定のチームで、</a:t>
            </a:r>
            <a:endParaRPr lang="en-US" altLang="ja-JP" dirty="0">
              <a:latin typeface="Meiryo UI" panose="020B0604030504040204" pitchFamily="50" charset="-128"/>
              <a:ea typeface="Meiryo UI" panose="020B0604030504040204" pitchFamily="50" charset="-128"/>
            </a:endParaRPr>
          </a:p>
          <a:p>
            <a:pPr marL="0" indent="0">
              <a:buFont typeface="Wingdings 3" charset="2"/>
              <a:buNone/>
            </a:pPr>
            <a:r>
              <a:rPr lang="ja-JP" altLang="en-US" dirty="0">
                <a:latin typeface="Meiryo UI" panose="020B0604030504040204" pitchFamily="50" charset="-128"/>
                <a:ea typeface="Meiryo UI" panose="020B0604030504040204" pitchFamily="50" charset="-128"/>
              </a:rPr>
              <a:t>　供給電流が３</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を超える作品を検討している場合は、事務局に事前相談ください。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105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E4A6901-A5A5-761D-7316-7D1AD827FEF0}"/>
              </a:ext>
            </a:extLst>
          </p:cNvPr>
          <p:cNvSpPr>
            <a:spLocks noGrp="1"/>
          </p:cNvSpPr>
          <p:nvPr>
            <p:ph type="title"/>
          </p:nvPr>
        </p:nvSpPr>
        <p:spPr>
          <a:xfrm>
            <a:off x="446314" y="268020"/>
            <a:ext cx="11174186" cy="535531"/>
          </a:xfrm>
        </p:spPr>
        <p:txBody>
          <a:bodyPr/>
          <a:lstStyle/>
          <a:p>
            <a:r>
              <a:rPr lang="en-US" altLang="ja-JP" sz="3200" dirty="0"/>
              <a:t>FAQ3</a:t>
            </a:r>
            <a:endParaRPr lang="ja-JP" altLang="en-US" sz="3200" dirty="0"/>
          </a:p>
        </p:txBody>
      </p:sp>
      <p:sp>
        <p:nvSpPr>
          <p:cNvPr id="4" name="コンテンツ プレースホルダー 2">
            <a:extLst>
              <a:ext uri="{FF2B5EF4-FFF2-40B4-BE49-F238E27FC236}">
                <a16:creationId xmlns:a16="http://schemas.microsoft.com/office/drawing/2014/main" id="{4D5BF123-96C0-C05D-B616-7C52624D8AD4}"/>
              </a:ext>
            </a:extLst>
          </p:cNvPr>
          <p:cNvSpPr txBox="1">
            <a:spLocks/>
          </p:cNvSpPr>
          <p:nvPr/>
        </p:nvSpPr>
        <p:spPr>
          <a:xfrm>
            <a:off x="446314" y="908253"/>
            <a:ext cx="10179354" cy="365508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rgbClr val="766F54"/>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766F54"/>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766F54"/>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766F54"/>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766F54"/>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配布のブレッドボードは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個あるので、</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つのボードを使った作品でも良いのか？</a:t>
            </a:r>
          </a:p>
          <a:p>
            <a:pPr marL="0" indent="0">
              <a:buFont typeface="Wingdings 3" charset="2"/>
              <a:buNone/>
            </a:pP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問題ありません。（事務局から配布はしませんが、）</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個以上のボードを使っても問題ありません。</a:t>
            </a:r>
            <a:endParaRPr lang="en-US" altLang="ja-JP" dirty="0">
              <a:latin typeface="Meiryo UI" panose="020B0604030504040204" pitchFamily="50" charset="-128"/>
              <a:ea typeface="Meiryo UI" panose="020B0604030504040204" pitchFamily="50" charset="-128"/>
            </a:endParaRPr>
          </a:p>
          <a:p>
            <a:pPr marL="0" indent="0">
              <a:buFont typeface="Wingdings 3" charset="2"/>
              <a:buNone/>
            </a:pPr>
            <a:r>
              <a:rPr lang="ja-JP" altLang="en-US" dirty="0">
                <a:latin typeface="Meiryo UI" panose="020B0604030504040204" pitchFamily="50" charset="-128"/>
                <a:ea typeface="Meiryo UI" panose="020B0604030504040204" pitchFamily="50" charset="-128"/>
              </a:rPr>
              <a:t>　また、この機会に</a:t>
            </a:r>
            <a:r>
              <a:rPr lang="en-US" altLang="ja-JP" dirty="0">
                <a:latin typeface="Meiryo UI" panose="020B0604030504040204" pitchFamily="50" charset="-128"/>
                <a:ea typeface="Meiryo UI" panose="020B0604030504040204" pitchFamily="50" charset="-128"/>
              </a:rPr>
              <a:t>EMC</a:t>
            </a:r>
            <a:r>
              <a:rPr lang="ja-JP" altLang="en-US" dirty="0">
                <a:latin typeface="Meiryo UI" panose="020B0604030504040204" pitchFamily="50" charset="-128"/>
                <a:ea typeface="Meiryo UI" panose="020B0604030504040204" pitchFamily="50" charset="-128"/>
              </a:rPr>
              <a:t>を意識した基板レイアウトを経験されることを期待しております。</a:t>
            </a:r>
            <a:endParaRPr lang="en-US" altLang="ja-JP" dirty="0">
              <a:latin typeface="Meiryo UI" panose="020B0604030504040204" pitchFamily="50" charset="-128"/>
              <a:ea typeface="Meiryo UI" panose="020B0604030504040204" pitchFamily="50" charset="-128"/>
            </a:endParaRPr>
          </a:p>
          <a:p>
            <a:endParaRPr lang="ja-JP" altLang="en-US" dirty="0">
              <a:solidFill>
                <a:schemeClr val="tx1"/>
              </a:solidFill>
              <a:latin typeface="Meiryo UI" panose="020B0604030504040204" pitchFamily="50" charset="-128"/>
              <a:ea typeface="Meiryo UI" panose="020B0604030504040204" pitchFamily="50" charset="-128"/>
            </a:endParaRPr>
          </a:p>
          <a:p>
            <a:pPr marL="0" indent="0">
              <a:buFont typeface="Wingdings 3" charset="2"/>
              <a:buNone/>
            </a:pP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ボード</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個を使った作品の場合、通信線はどちらも引き出すのか？</a:t>
            </a:r>
          </a:p>
          <a:p>
            <a:pPr marL="0" indent="0">
              <a:buFont typeface="Wingdings 3" charset="2"/>
              <a:buNone/>
            </a:pP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原則１つのボードが通信を実施すれば、問題ありません。</a:t>
            </a:r>
          </a:p>
          <a:p>
            <a:pPr marL="0" indent="0">
              <a:buFont typeface="Wingdings 3" charset="2"/>
              <a:buNone/>
            </a:pPr>
            <a:endParaRPr lang="en-US" altLang="ja-JP" dirty="0">
              <a:latin typeface="Meiryo UI" panose="020B0604030504040204" pitchFamily="50" charset="-128"/>
              <a:ea typeface="Meiryo UI" panose="020B0604030504040204" pitchFamily="50" charset="-128"/>
            </a:endParaRPr>
          </a:p>
          <a:p>
            <a:pPr marL="0" indent="0">
              <a:buFont typeface="Wingdings 3" charset="2"/>
              <a:buNone/>
            </a:pP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無線アプリを作っても</a:t>
            </a:r>
            <a:r>
              <a:rPr lang="en-US" altLang="ja-JP" dirty="0">
                <a:latin typeface="Meiryo UI" panose="020B0604030504040204" pitchFamily="50" charset="-128"/>
                <a:ea typeface="Meiryo UI" panose="020B0604030504040204" pitchFamily="50" charset="-128"/>
              </a:rPr>
              <a:t>OK</a:t>
            </a:r>
            <a:r>
              <a:rPr lang="ja-JP" altLang="en-US" dirty="0">
                <a:latin typeface="Meiryo UI" panose="020B0604030504040204" pitchFamily="50" charset="-128"/>
                <a:ea typeface="Meiryo UI" panose="020B0604030504040204" pitchFamily="50" charset="-128"/>
              </a:rPr>
              <a:t>か？</a:t>
            </a:r>
          </a:p>
          <a:p>
            <a:pPr marL="0" indent="0">
              <a:buFont typeface="Wingdings 3" charset="2"/>
              <a:buNone/>
            </a:pPr>
            <a:r>
              <a:rPr lang="en-US" altLang="ja-JP" dirty="0">
                <a:latin typeface="Meiryo UI" panose="020B0604030504040204" pitchFamily="50" charset="-128"/>
                <a:ea typeface="Meiryo UI" panose="020B0604030504040204" pitchFamily="50" charset="-128"/>
              </a:rPr>
              <a:t>A:OK</a:t>
            </a:r>
            <a:r>
              <a:rPr lang="ja-JP" altLang="en-US" dirty="0">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9070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E64C3F8-3E03-5153-18FB-27CD00982670}"/>
              </a:ext>
            </a:extLst>
          </p:cNvPr>
          <p:cNvSpPr>
            <a:spLocks noGrp="1"/>
          </p:cNvSpPr>
          <p:nvPr>
            <p:ph type="title"/>
          </p:nvPr>
        </p:nvSpPr>
        <p:spPr>
          <a:xfrm>
            <a:off x="446314" y="268020"/>
            <a:ext cx="11174186" cy="535531"/>
          </a:xfrm>
        </p:spPr>
        <p:txBody>
          <a:bodyPr/>
          <a:lstStyle/>
          <a:p>
            <a:r>
              <a:rPr lang="en-US" altLang="ja-JP" sz="3200" dirty="0"/>
              <a:t>FAQ4</a:t>
            </a:r>
            <a:endParaRPr lang="ja-JP" altLang="en-US" sz="3200" dirty="0"/>
          </a:p>
        </p:txBody>
      </p:sp>
      <p:sp>
        <p:nvSpPr>
          <p:cNvPr id="10" name="コンテンツ プレースホルダー 2">
            <a:extLst>
              <a:ext uri="{FF2B5EF4-FFF2-40B4-BE49-F238E27FC236}">
                <a16:creationId xmlns:a16="http://schemas.microsoft.com/office/drawing/2014/main" id="{FCF92A54-82D4-1860-1FF8-FD6F94E4F2DE}"/>
              </a:ext>
            </a:extLst>
          </p:cNvPr>
          <p:cNvSpPr txBox="1">
            <a:spLocks/>
          </p:cNvSpPr>
          <p:nvPr/>
        </p:nvSpPr>
        <p:spPr>
          <a:xfrm>
            <a:off x="446314" y="908253"/>
            <a:ext cx="9546750" cy="381981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rgbClr val="766F54"/>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766F54"/>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766F54"/>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766F54"/>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766F54"/>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spcBef>
                <a:spcPts val="0"/>
              </a:spcBef>
              <a:buFont typeface="Wingdings 3" charset="2"/>
              <a:buNone/>
            </a:pP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配布されたブレッドボード上に直接対策部品を実装しても良いのか？</a:t>
            </a:r>
            <a:endParaRPr lang="en-US" altLang="ja-JP" dirty="0">
              <a:latin typeface="Meiryo UI" panose="020B0604030504040204" pitchFamily="50" charset="-128"/>
              <a:ea typeface="Meiryo UI" panose="020B0604030504040204" pitchFamily="50" charset="-128"/>
            </a:endParaRPr>
          </a:p>
          <a:p>
            <a:pPr marL="0" indent="0">
              <a:lnSpc>
                <a:spcPct val="120000"/>
              </a:lnSpc>
              <a:spcBef>
                <a:spcPts val="0"/>
              </a:spcBef>
              <a:buFont typeface="Wingdings 3" charset="2"/>
              <a:buNone/>
            </a:pP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まったく問題ありません。コンテスト規定どおり、どこに何を入れたかはわかるようにしてください。</a:t>
            </a:r>
            <a:endParaRPr lang="en-US" altLang="ja-JP" dirty="0">
              <a:latin typeface="Meiryo UI" panose="020B0604030504040204" pitchFamily="50" charset="-128"/>
              <a:ea typeface="Meiryo UI" panose="020B0604030504040204" pitchFamily="50" charset="-128"/>
            </a:endParaRPr>
          </a:p>
          <a:p>
            <a:pPr marL="0" indent="0">
              <a:lnSpc>
                <a:spcPct val="120000"/>
              </a:lnSpc>
              <a:spcBef>
                <a:spcPts val="0"/>
              </a:spcBef>
              <a:buFont typeface="Wingdings 3" charset="2"/>
              <a:buNone/>
            </a:pPr>
            <a:endParaRPr lang="ja-JP" altLang="en-US" dirty="0">
              <a:latin typeface="Meiryo UI" panose="020B0604030504040204" pitchFamily="50" charset="-128"/>
              <a:ea typeface="Meiryo UI" panose="020B0604030504040204" pitchFamily="50" charset="-128"/>
            </a:endParaRPr>
          </a:p>
          <a:p>
            <a:pPr marL="0" indent="0">
              <a:lnSpc>
                <a:spcPct val="120000"/>
              </a:lnSpc>
              <a:spcBef>
                <a:spcPts val="0"/>
              </a:spcBef>
              <a:buFont typeface="Wingdings 3" charset="2"/>
              <a:buNone/>
            </a:pP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マイコンの動作周波数を変更しても良いのか？</a:t>
            </a:r>
          </a:p>
          <a:p>
            <a:pPr marL="0" indent="0">
              <a:lnSpc>
                <a:spcPct val="120000"/>
              </a:lnSpc>
              <a:spcBef>
                <a:spcPts val="0"/>
              </a:spcBef>
              <a:buFont typeface="Wingdings 3" charset="2"/>
              <a:buNone/>
            </a:pP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内部クロックは固定です。</a:t>
            </a:r>
          </a:p>
          <a:p>
            <a:pPr>
              <a:lnSpc>
                <a:spcPct val="120000"/>
              </a:lnSpc>
              <a:spcBef>
                <a:spcPts val="0"/>
              </a:spcBef>
            </a:pPr>
            <a:endParaRPr lang="ja-JP" altLang="en-US" dirty="0">
              <a:latin typeface="Meiryo UI" panose="020B0604030504040204" pitchFamily="50" charset="-128"/>
              <a:ea typeface="Meiryo UI" panose="020B0604030504040204" pitchFamily="50" charset="-128"/>
            </a:endParaRPr>
          </a:p>
          <a:p>
            <a:pPr marL="0" indent="0">
              <a:lnSpc>
                <a:spcPct val="120000"/>
              </a:lnSpc>
              <a:spcBef>
                <a:spcPts val="0"/>
              </a:spcBef>
              <a:buFont typeface="Wingdings 3" charset="2"/>
              <a:buNone/>
            </a:pP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ノイズ測定会での作品の動作は、作品の想定動作である必要があるか？</a:t>
            </a:r>
            <a:endParaRPr lang="en-US" altLang="ja-JP" dirty="0">
              <a:latin typeface="Meiryo UI" panose="020B0604030504040204" pitchFamily="50" charset="-128"/>
              <a:ea typeface="Meiryo UI" panose="020B0604030504040204" pitchFamily="50" charset="-128"/>
            </a:endParaRPr>
          </a:p>
          <a:p>
            <a:pPr marL="0" indent="0">
              <a:lnSpc>
                <a:spcPct val="120000"/>
              </a:lnSpc>
              <a:spcBef>
                <a:spcPts val="0"/>
              </a:spcBef>
              <a:buFont typeface="Wingdings 3" charset="2"/>
              <a:buNone/>
            </a:pP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：基本的にはそうしてください。ただし、間欠動作などノイズが測定しづらい仕様の場合は</a:t>
            </a:r>
            <a:endParaRPr lang="en-US" altLang="ja-JP" dirty="0">
              <a:latin typeface="Meiryo UI" panose="020B0604030504040204" pitchFamily="50" charset="-128"/>
              <a:ea typeface="Meiryo UI" panose="020B0604030504040204" pitchFamily="50" charset="-128"/>
            </a:endParaRPr>
          </a:p>
          <a:p>
            <a:pPr marL="0" indent="0">
              <a:lnSpc>
                <a:spcPct val="120000"/>
              </a:lnSpc>
              <a:spcBef>
                <a:spcPts val="0"/>
              </a:spcBef>
              <a:buFont typeface="Wingdings 3" charset="2"/>
              <a:buNone/>
            </a:pPr>
            <a:r>
              <a:rPr lang="ja-JP" altLang="en-US" dirty="0">
                <a:latin typeface="Meiryo UI" panose="020B0604030504040204" pitchFamily="50" charset="-128"/>
                <a:ea typeface="Meiryo UI" panose="020B0604030504040204" pitchFamily="50" charset="-128"/>
              </a:rPr>
              <a:t>　　 ノイズ測定会では、連続動作など動作条件を変更するなど調整させてください。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632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8976C7F-93F3-6187-0325-3120E9BB854E}"/>
              </a:ext>
            </a:extLst>
          </p:cNvPr>
          <p:cNvSpPr>
            <a:spLocks noGrp="1"/>
          </p:cNvSpPr>
          <p:nvPr>
            <p:ph type="title"/>
          </p:nvPr>
        </p:nvSpPr>
        <p:spPr>
          <a:xfrm>
            <a:off x="446314" y="268020"/>
            <a:ext cx="11174186" cy="535531"/>
          </a:xfrm>
        </p:spPr>
        <p:txBody>
          <a:bodyPr/>
          <a:lstStyle/>
          <a:p>
            <a:r>
              <a:rPr lang="en-US" altLang="ja-JP" sz="3200" dirty="0"/>
              <a:t>FAQ5</a:t>
            </a:r>
            <a:endParaRPr lang="ja-JP" altLang="en-US" sz="3200" dirty="0"/>
          </a:p>
        </p:txBody>
      </p:sp>
      <p:sp>
        <p:nvSpPr>
          <p:cNvPr id="5" name="コンテンツ プレースホルダー 2">
            <a:extLst>
              <a:ext uri="{FF2B5EF4-FFF2-40B4-BE49-F238E27FC236}">
                <a16:creationId xmlns:a16="http://schemas.microsoft.com/office/drawing/2014/main" id="{294E7630-2A82-AA8A-7EBE-261987B26D0E}"/>
              </a:ext>
            </a:extLst>
          </p:cNvPr>
          <p:cNvSpPr txBox="1">
            <a:spLocks/>
          </p:cNvSpPr>
          <p:nvPr/>
        </p:nvSpPr>
        <p:spPr>
          <a:xfrm>
            <a:off x="446314" y="908253"/>
            <a:ext cx="10075862" cy="4867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altLang="ja-JP" sz="1800" dirty="0"/>
              <a:t>Q:</a:t>
            </a:r>
            <a:r>
              <a:rPr lang="ja-JP" altLang="en-US" sz="1800" dirty="0"/>
              <a:t>ノイズ測定条件</a:t>
            </a:r>
            <a:r>
              <a:rPr lang="en-US" altLang="ja-JP" sz="1800" dirty="0"/>
              <a:t>(EMI</a:t>
            </a:r>
            <a:r>
              <a:rPr lang="ja-JP" altLang="en-US" sz="1800" dirty="0"/>
              <a:t>レシーバの掃引速度）は作品に合わせるのか？ 固定なのか？</a:t>
            </a:r>
            <a:endParaRPr lang="en-US" altLang="ja-JP" sz="1800" dirty="0"/>
          </a:p>
          <a:p>
            <a:pPr marL="0" indent="0">
              <a:lnSpc>
                <a:spcPct val="120000"/>
              </a:lnSpc>
              <a:spcBef>
                <a:spcPts val="0"/>
              </a:spcBef>
              <a:buFont typeface="Arial" panose="020B0604020202020204" pitchFamily="34" charset="0"/>
              <a:buNone/>
            </a:pPr>
            <a:r>
              <a:rPr lang="ja-JP" altLang="en-US" sz="1800" dirty="0"/>
              <a:t>　間欠動作の機器はどうなるのか？</a:t>
            </a:r>
            <a:endParaRPr lang="en-US" altLang="ja-JP" sz="1800" dirty="0"/>
          </a:p>
          <a:p>
            <a:pPr marL="0" indent="0">
              <a:lnSpc>
                <a:spcPct val="120000"/>
              </a:lnSpc>
              <a:spcBef>
                <a:spcPts val="0"/>
              </a:spcBef>
              <a:buFont typeface="Arial" panose="020B0604020202020204" pitchFamily="34" charset="0"/>
              <a:buNone/>
            </a:pPr>
            <a:r>
              <a:rPr lang="en-US" altLang="ja-JP" sz="1800" dirty="0"/>
              <a:t>A:</a:t>
            </a:r>
            <a:r>
              <a:rPr lang="ja-JP" altLang="en-US" sz="1800" dirty="0"/>
              <a:t>多数のチームを短時間で計測するので、作品の動作に合わせた計測器の設定はできません。</a:t>
            </a:r>
            <a:endParaRPr lang="en-US" altLang="ja-JP" sz="1800" dirty="0"/>
          </a:p>
          <a:p>
            <a:pPr marL="0" indent="0">
              <a:lnSpc>
                <a:spcPct val="120000"/>
              </a:lnSpc>
              <a:spcBef>
                <a:spcPts val="0"/>
              </a:spcBef>
              <a:buFont typeface="Arial" panose="020B0604020202020204" pitchFamily="34" charset="0"/>
              <a:buNone/>
            </a:pPr>
            <a:endParaRPr lang="en-US" altLang="ja-JP" sz="1800" dirty="0"/>
          </a:p>
          <a:p>
            <a:pPr marL="0" indent="0">
              <a:lnSpc>
                <a:spcPct val="120000"/>
              </a:lnSpc>
              <a:spcBef>
                <a:spcPts val="0"/>
              </a:spcBef>
              <a:buFont typeface="Arial" panose="020B0604020202020204" pitchFamily="34" charset="0"/>
              <a:buNone/>
            </a:pPr>
            <a:r>
              <a:rPr lang="en-US" altLang="ja-JP" sz="1800" dirty="0"/>
              <a:t>Q:</a:t>
            </a:r>
            <a:r>
              <a:rPr lang="ja-JP" altLang="en-US" sz="1800" dirty="0"/>
              <a:t>当日、対策をする時間はあるのか？</a:t>
            </a:r>
            <a:endParaRPr lang="en-US" altLang="ja-JP" sz="1800" dirty="0"/>
          </a:p>
          <a:p>
            <a:pPr marL="0" indent="0">
              <a:lnSpc>
                <a:spcPct val="120000"/>
              </a:lnSpc>
              <a:spcBef>
                <a:spcPts val="0"/>
              </a:spcBef>
              <a:buFont typeface="Arial" panose="020B0604020202020204" pitchFamily="34" charset="0"/>
              <a:buNone/>
            </a:pPr>
            <a:r>
              <a:rPr lang="en-US" altLang="ja-JP" sz="1800" dirty="0"/>
              <a:t>A:</a:t>
            </a:r>
            <a:r>
              <a:rPr lang="ja-JP" altLang="en-US" sz="1800" dirty="0"/>
              <a:t>対策時間を設ける予定です。</a:t>
            </a:r>
            <a:r>
              <a:rPr lang="en-US" altLang="ja-JP" sz="1800" dirty="0"/>
              <a:t>2</a:t>
            </a:r>
            <a:r>
              <a:rPr lang="ja-JP" altLang="en-US" sz="1800" dirty="0"/>
              <a:t>日間の測定おいて、初日に各チーム１回測定し、その結果を</a:t>
            </a:r>
            <a:endParaRPr lang="en-US" altLang="ja-JP" sz="1800" dirty="0"/>
          </a:p>
          <a:p>
            <a:pPr marL="0" indent="0">
              <a:lnSpc>
                <a:spcPct val="120000"/>
              </a:lnSpc>
              <a:spcBef>
                <a:spcPts val="0"/>
              </a:spcBef>
              <a:buFont typeface="Arial" panose="020B0604020202020204" pitchFamily="34" charset="0"/>
              <a:buNone/>
            </a:pPr>
            <a:r>
              <a:rPr lang="ja-JP" altLang="en-US" sz="1800" dirty="0"/>
              <a:t>　 踏まえてノイズ対策を行い、</a:t>
            </a:r>
            <a:r>
              <a:rPr lang="en-US" altLang="ja-JP" sz="1800" dirty="0"/>
              <a:t>2</a:t>
            </a:r>
            <a:r>
              <a:rPr lang="ja-JP" altLang="en-US" sz="1800" dirty="0"/>
              <a:t>日目に最終測定を想定しています。</a:t>
            </a:r>
            <a:endParaRPr lang="en-US" altLang="ja-JP" sz="1800" dirty="0"/>
          </a:p>
          <a:p>
            <a:pPr marL="0" indent="0">
              <a:lnSpc>
                <a:spcPct val="120000"/>
              </a:lnSpc>
              <a:spcBef>
                <a:spcPts val="0"/>
              </a:spcBef>
              <a:buFont typeface="Arial" panose="020B0604020202020204" pitchFamily="34" charset="0"/>
              <a:buNone/>
            </a:pPr>
            <a:r>
              <a:rPr lang="ja-JP" altLang="en-US" sz="1800" dirty="0"/>
              <a:t>　</a:t>
            </a:r>
            <a:endParaRPr lang="en-US" altLang="ja-JP" sz="1800" dirty="0"/>
          </a:p>
          <a:p>
            <a:pPr marL="0" indent="0">
              <a:lnSpc>
                <a:spcPct val="120000"/>
              </a:lnSpc>
              <a:spcBef>
                <a:spcPts val="0"/>
              </a:spcBef>
              <a:buFont typeface="Arial" panose="020B0604020202020204" pitchFamily="34" charset="0"/>
              <a:buNone/>
            </a:pPr>
            <a:r>
              <a:rPr lang="en-US" altLang="ja-JP" sz="1800" dirty="0"/>
              <a:t>Q:</a:t>
            </a:r>
            <a:r>
              <a:rPr lang="ja-JP" altLang="en-US" sz="1800" dirty="0"/>
              <a:t>基板を制作したいが、予算がない。事務局は助けてくれないのか？</a:t>
            </a:r>
          </a:p>
          <a:p>
            <a:pPr marL="0" indent="0">
              <a:lnSpc>
                <a:spcPct val="120000"/>
              </a:lnSpc>
              <a:spcBef>
                <a:spcPts val="0"/>
              </a:spcBef>
              <a:buFont typeface="Arial" panose="020B0604020202020204" pitchFamily="34" charset="0"/>
              <a:buNone/>
            </a:pPr>
            <a:r>
              <a:rPr lang="en-US" altLang="ja-JP" sz="1800" dirty="0"/>
              <a:t>A:</a:t>
            </a:r>
            <a:r>
              <a:rPr lang="ja-JP" altLang="en-US" sz="1800" dirty="0"/>
              <a:t>すみません。事務局も予算がありません。有名な</a:t>
            </a:r>
            <a:r>
              <a:rPr lang="en-US" altLang="ja-JP" sz="1800" dirty="0"/>
              <a:t>P</a:t>
            </a:r>
            <a:r>
              <a:rPr lang="ja-JP" altLang="en-US" sz="1800" dirty="0"/>
              <a:t>板</a:t>
            </a:r>
            <a:r>
              <a:rPr lang="en-US" altLang="ja-JP" sz="1800" dirty="0"/>
              <a:t>.com</a:t>
            </a:r>
            <a:r>
              <a:rPr lang="ja-JP" altLang="en-US" sz="1800" dirty="0"/>
              <a:t>（日本）より安い海外サイトは</a:t>
            </a:r>
            <a:endParaRPr lang="en-US" altLang="ja-JP" sz="1800" dirty="0"/>
          </a:p>
          <a:p>
            <a:pPr marL="0" indent="0">
              <a:lnSpc>
                <a:spcPct val="120000"/>
              </a:lnSpc>
              <a:spcBef>
                <a:spcPts val="0"/>
              </a:spcBef>
              <a:buFont typeface="Arial" panose="020B0604020202020204" pitchFamily="34" charset="0"/>
              <a:buNone/>
            </a:pPr>
            <a:r>
              <a:rPr lang="ja-JP" altLang="en-US" sz="1800" dirty="0"/>
              <a:t>　 たくさんあります。ただし、海外サイトの場合、納期や品質には注意が必要です。</a:t>
            </a:r>
            <a:endParaRPr lang="en-US" altLang="ja-JP" sz="1800" dirty="0"/>
          </a:p>
          <a:p>
            <a:pPr marL="0" indent="0">
              <a:lnSpc>
                <a:spcPct val="120000"/>
              </a:lnSpc>
              <a:spcBef>
                <a:spcPts val="0"/>
              </a:spcBef>
              <a:buFont typeface="Arial" panose="020B0604020202020204" pitchFamily="34" charset="0"/>
              <a:buNone/>
            </a:pPr>
            <a:r>
              <a:rPr lang="ja-JP" altLang="en-US" sz="1800" dirty="0"/>
              <a:t>　 プリント基板製造については、</a:t>
            </a:r>
            <a:r>
              <a:rPr lang="en-US" altLang="ja-JP" sz="1800" dirty="0"/>
              <a:t>CQ</a:t>
            </a:r>
            <a:r>
              <a:rPr lang="ja-JP" altLang="en-US" sz="1800" dirty="0"/>
              <a:t>出版「トランジスタ技術」でも定期的に特集されています。</a:t>
            </a:r>
          </a:p>
        </p:txBody>
      </p:sp>
    </p:spTree>
    <p:extLst>
      <p:ext uri="{BB962C8B-B14F-4D97-AF65-F5344CB8AC3E}">
        <p14:creationId xmlns:p14="http://schemas.microsoft.com/office/powerpoint/2010/main" val="661949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810C7A-E0BC-43FF-9518-662FD3252D21}"/>
              </a:ext>
            </a:extLst>
          </p:cNvPr>
          <p:cNvSpPr>
            <a:spLocks noGrp="1"/>
          </p:cNvSpPr>
          <p:nvPr>
            <p:ph type="title"/>
          </p:nvPr>
        </p:nvSpPr>
        <p:spPr>
          <a:xfrm>
            <a:off x="446314" y="268020"/>
            <a:ext cx="11174186" cy="535531"/>
          </a:xfrm>
        </p:spPr>
        <p:txBody>
          <a:bodyPr/>
          <a:lstStyle/>
          <a:p>
            <a:r>
              <a:rPr lang="en-US" altLang="ja-JP" sz="3200" dirty="0"/>
              <a:t>FAQ6</a:t>
            </a:r>
            <a:endParaRPr lang="ja-JP" altLang="en-US" sz="3200" dirty="0"/>
          </a:p>
        </p:txBody>
      </p:sp>
      <p:sp>
        <p:nvSpPr>
          <p:cNvPr id="4" name="コンテンツ プレースホルダー 2">
            <a:extLst>
              <a:ext uri="{FF2B5EF4-FFF2-40B4-BE49-F238E27FC236}">
                <a16:creationId xmlns:a16="http://schemas.microsoft.com/office/drawing/2014/main" id="{62817831-E8A9-9997-B548-A4E3D38CA92E}"/>
              </a:ext>
            </a:extLst>
          </p:cNvPr>
          <p:cNvSpPr txBox="1">
            <a:spLocks/>
          </p:cNvSpPr>
          <p:nvPr/>
        </p:nvSpPr>
        <p:spPr>
          <a:xfrm>
            <a:off x="446314" y="908253"/>
            <a:ext cx="9920287" cy="555148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dirty="0"/>
              <a:t>Q:</a:t>
            </a:r>
            <a:r>
              <a:rPr lang="ja-JP" altLang="en-US" dirty="0"/>
              <a:t>ボード設計を行いたいが、</a:t>
            </a:r>
            <a:r>
              <a:rPr lang="en-US" altLang="ja-JP" dirty="0"/>
              <a:t>CAD</a:t>
            </a:r>
            <a:r>
              <a:rPr lang="ja-JP" altLang="en-US" dirty="0"/>
              <a:t>の知識がない。</a:t>
            </a:r>
          </a:p>
          <a:p>
            <a:pPr marL="0" indent="0">
              <a:lnSpc>
                <a:spcPct val="120000"/>
              </a:lnSpc>
              <a:buFont typeface="Arial" panose="020B0604020202020204" pitchFamily="34" charset="0"/>
              <a:buNone/>
            </a:pPr>
            <a:r>
              <a:rPr lang="en-US" altLang="ja-JP" dirty="0"/>
              <a:t>A:</a:t>
            </a:r>
            <a:r>
              <a:rPr lang="ja-JP" altLang="en-US" dirty="0"/>
              <a:t>非商用目的にて、無料で利用できる</a:t>
            </a:r>
            <a:r>
              <a:rPr lang="en-US" altLang="ja-JP" dirty="0" err="1"/>
              <a:t>Quadcept</a:t>
            </a:r>
            <a:r>
              <a:rPr lang="ja-JP" altLang="en-US" dirty="0"/>
              <a:t>をご案内いたします。</a:t>
            </a:r>
            <a:br>
              <a:rPr lang="en-US" altLang="ja-JP" dirty="0"/>
            </a:br>
            <a:r>
              <a:rPr lang="ja-JP" altLang="en-US" dirty="0"/>
              <a:t>　本ツール講習会を</a:t>
            </a:r>
            <a:r>
              <a:rPr lang="en-US" altLang="ja-JP" dirty="0"/>
              <a:t>9</a:t>
            </a:r>
            <a:r>
              <a:rPr lang="ja-JP" altLang="en-US" dirty="0"/>
              <a:t>月上旬で調整中です。この機会に使い方を習得してください。　</a:t>
            </a:r>
            <a:endParaRPr lang="en-US" altLang="ja-JP" dirty="0"/>
          </a:p>
          <a:p>
            <a:pPr marL="0" indent="0">
              <a:lnSpc>
                <a:spcPct val="120000"/>
              </a:lnSpc>
              <a:buFont typeface="Arial" panose="020B0604020202020204" pitchFamily="34" charset="0"/>
              <a:buNone/>
            </a:pPr>
            <a:r>
              <a:rPr lang="en-US" altLang="ja-JP" dirty="0">
                <a:solidFill>
                  <a:schemeClr val="tx1"/>
                </a:solidFill>
              </a:rPr>
              <a:t>	</a:t>
            </a:r>
            <a:r>
              <a:rPr lang="en-US" altLang="ja-JP" dirty="0">
                <a:solidFill>
                  <a:srgbClr val="0000FF"/>
                </a:solidFill>
                <a:hlinkClick r:id="rId2">
                  <a:extLst>
                    <a:ext uri="{A12FA001-AC4F-418D-AE19-62706E023703}">
                      <ahyp:hlinkClr xmlns:ahyp="http://schemas.microsoft.com/office/drawing/2018/hyperlinkcolor" val="tx"/>
                    </a:ext>
                  </a:extLst>
                </a:hlinkClick>
              </a:rPr>
              <a:t>https://www.Quadcept.com/ja/public/community/index.html?aid=sitetop</a:t>
            </a:r>
            <a:endParaRPr lang="en-US" altLang="ja-JP" dirty="0">
              <a:solidFill>
                <a:srgbClr val="0000FF"/>
              </a:solidFill>
            </a:endParaRPr>
          </a:p>
          <a:p>
            <a:pPr marL="0" indent="0">
              <a:lnSpc>
                <a:spcPct val="120000"/>
              </a:lnSpc>
              <a:buFont typeface="Arial" panose="020B0604020202020204" pitchFamily="34" charset="0"/>
              <a:buNone/>
            </a:pPr>
            <a:endParaRPr lang="en-US" altLang="ja-JP" dirty="0">
              <a:solidFill>
                <a:schemeClr val="tx1"/>
              </a:solidFill>
            </a:endParaRPr>
          </a:p>
          <a:p>
            <a:pPr marL="0" indent="0">
              <a:lnSpc>
                <a:spcPct val="120000"/>
              </a:lnSpc>
              <a:buFont typeface="Arial" panose="020B0604020202020204" pitchFamily="34" charset="0"/>
              <a:buNone/>
            </a:pPr>
            <a:r>
              <a:rPr lang="en-US" altLang="ja-JP" dirty="0">
                <a:solidFill>
                  <a:schemeClr val="tx1"/>
                </a:solidFill>
              </a:rPr>
              <a:t>Q:</a:t>
            </a:r>
            <a:r>
              <a:rPr lang="ja-JP" altLang="en-US" dirty="0">
                <a:solidFill>
                  <a:schemeClr val="tx1"/>
                </a:solidFill>
              </a:rPr>
              <a:t>基板を新たに作成する際の部品はどこから購入できるのか？</a:t>
            </a:r>
            <a:endParaRPr lang="en-US" altLang="ja-JP" dirty="0">
              <a:solidFill>
                <a:schemeClr val="tx1"/>
              </a:solidFill>
            </a:endParaRPr>
          </a:p>
          <a:p>
            <a:pPr marL="0" indent="0">
              <a:lnSpc>
                <a:spcPct val="120000"/>
              </a:lnSpc>
              <a:buFont typeface="Arial" panose="020B0604020202020204" pitchFamily="34" charset="0"/>
              <a:buNone/>
            </a:pPr>
            <a:r>
              <a:rPr lang="en-US" altLang="ja-JP" dirty="0">
                <a:solidFill>
                  <a:schemeClr val="tx1"/>
                </a:solidFill>
              </a:rPr>
              <a:t>A:</a:t>
            </a:r>
            <a:r>
              <a:rPr lang="ja-JP" altLang="en-US" dirty="0">
                <a:solidFill>
                  <a:schemeClr val="tx1"/>
                </a:solidFill>
              </a:rPr>
              <a:t>オンラインショップでマイコンなど部品のみの販売も行われています。</a:t>
            </a:r>
            <a:endParaRPr lang="en-US" altLang="ja-JP" dirty="0">
              <a:solidFill>
                <a:schemeClr val="tx1"/>
              </a:solidFill>
            </a:endParaRPr>
          </a:p>
          <a:p>
            <a:pPr marL="0" indent="0">
              <a:lnSpc>
                <a:spcPct val="120000"/>
              </a:lnSpc>
              <a:buFont typeface="Arial" panose="020B0604020202020204" pitchFamily="34" charset="0"/>
              <a:buNone/>
            </a:pPr>
            <a:endParaRPr lang="en-US" altLang="ja-JP" dirty="0">
              <a:solidFill>
                <a:schemeClr val="tx1"/>
              </a:solidFill>
            </a:endParaRPr>
          </a:p>
          <a:p>
            <a:pPr marL="0" indent="0">
              <a:lnSpc>
                <a:spcPct val="120000"/>
              </a:lnSpc>
              <a:buFont typeface="Arial" panose="020B0604020202020204" pitchFamily="34" charset="0"/>
              <a:buNone/>
            </a:pPr>
            <a:r>
              <a:rPr lang="en-US" altLang="ja-JP" dirty="0">
                <a:solidFill>
                  <a:schemeClr val="tx1"/>
                </a:solidFill>
              </a:rPr>
              <a:t>Q:</a:t>
            </a:r>
            <a:r>
              <a:rPr lang="ja-JP" altLang="en-US" dirty="0">
                <a:solidFill>
                  <a:schemeClr val="tx1"/>
                </a:solidFill>
              </a:rPr>
              <a:t>解析ツール（</a:t>
            </a:r>
            <a:r>
              <a:rPr lang="en-US" altLang="ja-JP" dirty="0">
                <a:solidFill>
                  <a:schemeClr val="tx1"/>
                </a:solidFill>
              </a:rPr>
              <a:t>HFSS</a:t>
            </a:r>
            <a:r>
              <a:rPr lang="ja-JP" altLang="en-US" dirty="0">
                <a:solidFill>
                  <a:schemeClr val="tx1"/>
                </a:solidFill>
              </a:rPr>
              <a:t>や、</a:t>
            </a:r>
            <a:r>
              <a:rPr lang="en-US" altLang="ja-JP" dirty="0">
                <a:solidFill>
                  <a:schemeClr val="tx1"/>
                </a:solidFill>
              </a:rPr>
              <a:t>CST-Studio</a:t>
            </a:r>
            <a:r>
              <a:rPr lang="ja-JP" altLang="en-US" dirty="0">
                <a:solidFill>
                  <a:schemeClr val="tx1"/>
                </a:solidFill>
              </a:rPr>
              <a:t>や、</a:t>
            </a:r>
            <a:r>
              <a:rPr lang="en-US" altLang="ja-JP" dirty="0">
                <a:solidFill>
                  <a:schemeClr val="tx1"/>
                </a:solidFill>
              </a:rPr>
              <a:t>ADS</a:t>
            </a:r>
            <a:r>
              <a:rPr lang="ja-JP" altLang="en-US" dirty="0">
                <a:solidFill>
                  <a:schemeClr val="tx1"/>
                </a:solidFill>
              </a:rPr>
              <a:t>など）を使ってもよいのか？</a:t>
            </a:r>
            <a:endParaRPr lang="en-US" altLang="ja-JP" dirty="0">
              <a:solidFill>
                <a:schemeClr val="tx1"/>
              </a:solidFill>
            </a:endParaRPr>
          </a:p>
          <a:p>
            <a:pPr marL="0" indent="0">
              <a:lnSpc>
                <a:spcPct val="120000"/>
              </a:lnSpc>
              <a:buFont typeface="Arial" panose="020B0604020202020204" pitchFamily="34" charset="0"/>
              <a:buNone/>
            </a:pPr>
            <a:r>
              <a:rPr lang="en-US" altLang="ja-JP" dirty="0">
                <a:solidFill>
                  <a:schemeClr val="tx1"/>
                </a:solidFill>
              </a:rPr>
              <a:t>A:</a:t>
            </a:r>
            <a:r>
              <a:rPr lang="ja-JP" altLang="en-US" dirty="0">
                <a:solidFill>
                  <a:schemeClr val="tx1"/>
                </a:solidFill>
              </a:rPr>
              <a:t>解析ツールで</a:t>
            </a:r>
            <a:r>
              <a:rPr lang="en-US" altLang="ja-JP" dirty="0">
                <a:solidFill>
                  <a:schemeClr val="tx1"/>
                </a:solidFill>
              </a:rPr>
              <a:t>EMC</a:t>
            </a:r>
            <a:r>
              <a:rPr lang="ja-JP" altLang="en-US" dirty="0">
                <a:solidFill>
                  <a:schemeClr val="tx1"/>
                </a:solidFill>
              </a:rPr>
              <a:t>設計対策の指針検討、ノイズ分析など積極的に取り組んでみてください。</a:t>
            </a:r>
            <a:br>
              <a:rPr lang="en-US" altLang="ja-JP" dirty="0">
                <a:solidFill>
                  <a:schemeClr val="tx1"/>
                </a:solidFill>
              </a:rPr>
            </a:br>
            <a:r>
              <a:rPr lang="ja-JP" altLang="en-US" dirty="0">
                <a:solidFill>
                  <a:schemeClr val="tx1"/>
                </a:solidFill>
              </a:rPr>
              <a:t>　ただし、コンテストにおいて解析ツールの利用が審査のプラスになるのかマイナスに</a:t>
            </a:r>
            <a:br>
              <a:rPr lang="en-US" altLang="ja-JP" dirty="0">
                <a:solidFill>
                  <a:schemeClr val="tx1"/>
                </a:solidFill>
              </a:rPr>
            </a:br>
            <a:r>
              <a:rPr lang="ja-JP" altLang="en-US" dirty="0">
                <a:solidFill>
                  <a:schemeClr val="tx1"/>
                </a:solidFill>
              </a:rPr>
              <a:t>　なるのかは解析ツールの使い方次第です。</a:t>
            </a:r>
            <a:endParaRPr lang="en-US" altLang="ja-JP" dirty="0">
              <a:solidFill>
                <a:schemeClr val="tx1"/>
              </a:solidFill>
            </a:endParaRPr>
          </a:p>
          <a:p>
            <a:pPr marL="0" indent="0">
              <a:lnSpc>
                <a:spcPct val="120000"/>
              </a:lnSpc>
              <a:buFont typeface="Arial" panose="020B0604020202020204" pitchFamily="34" charset="0"/>
              <a:buNone/>
            </a:pPr>
            <a:r>
              <a:rPr lang="en-US" altLang="ja-JP" dirty="0">
                <a:solidFill>
                  <a:schemeClr val="tx1"/>
                </a:solidFill>
              </a:rPr>
              <a:t>Q:</a:t>
            </a:r>
            <a:r>
              <a:rPr lang="ja-JP" altLang="en-US" dirty="0">
                <a:solidFill>
                  <a:schemeClr val="tx1"/>
                </a:solidFill>
              </a:rPr>
              <a:t>事前にサイト測定してから</a:t>
            </a:r>
            <a:r>
              <a:rPr lang="en-US" altLang="ja-JP" dirty="0">
                <a:solidFill>
                  <a:schemeClr val="tx1"/>
                </a:solidFill>
              </a:rPr>
              <a:t>ADOX</a:t>
            </a:r>
            <a:r>
              <a:rPr lang="ja-JP" altLang="en-US" dirty="0">
                <a:solidFill>
                  <a:schemeClr val="tx1"/>
                </a:solidFill>
              </a:rPr>
              <a:t>福岡での</a:t>
            </a:r>
            <a:r>
              <a:rPr lang="en-US" altLang="ja-JP" dirty="0">
                <a:solidFill>
                  <a:schemeClr val="tx1"/>
                </a:solidFill>
              </a:rPr>
              <a:t>EMC</a:t>
            </a:r>
            <a:r>
              <a:rPr lang="ja-JP" altLang="en-US" dirty="0">
                <a:solidFill>
                  <a:schemeClr val="tx1"/>
                </a:solidFill>
              </a:rPr>
              <a:t>測定会に持ち込んでも良いのか？</a:t>
            </a:r>
            <a:endParaRPr lang="en-US" altLang="ja-JP" dirty="0">
              <a:solidFill>
                <a:schemeClr val="tx1"/>
              </a:solidFill>
            </a:endParaRPr>
          </a:p>
          <a:p>
            <a:pPr marL="0" indent="0">
              <a:lnSpc>
                <a:spcPct val="120000"/>
              </a:lnSpc>
              <a:buFont typeface="Arial" panose="020B0604020202020204" pitchFamily="34" charset="0"/>
              <a:buNone/>
            </a:pPr>
            <a:r>
              <a:rPr lang="en-US" altLang="ja-JP" dirty="0">
                <a:solidFill>
                  <a:schemeClr val="tx1"/>
                </a:solidFill>
              </a:rPr>
              <a:t>A:</a:t>
            </a:r>
            <a:r>
              <a:rPr lang="ja-JP" altLang="en-US" dirty="0">
                <a:solidFill>
                  <a:schemeClr val="tx1"/>
                </a:solidFill>
              </a:rPr>
              <a:t>問題ありません。ただし、事前のサイト測定自体は、審査の対象にはなりません。</a:t>
            </a:r>
          </a:p>
        </p:txBody>
      </p:sp>
    </p:spTree>
    <p:extLst>
      <p:ext uri="{BB962C8B-B14F-4D97-AF65-F5344CB8AC3E}">
        <p14:creationId xmlns:p14="http://schemas.microsoft.com/office/powerpoint/2010/main" val="384420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3DE43E5-D831-2681-FCA4-5D3BAD34E7C3}"/>
              </a:ext>
            </a:extLst>
          </p:cNvPr>
          <p:cNvSpPr>
            <a:spLocks noGrp="1"/>
          </p:cNvSpPr>
          <p:nvPr>
            <p:ph type="title"/>
          </p:nvPr>
        </p:nvSpPr>
        <p:spPr>
          <a:xfrm>
            <a:off x="446314" y="268020"/>
            <a:ext cx="11174186" cy="535531"/>
          </a:xfrm>
        </p:spPr>
        <p:txBody>
          <a:bodyPr/>
          <a:lstStyle/>
          <a:p>
            <a:r>
              <a:rPr lang="en-US" altLang="ja-JP" sz="3200" dirty="0"/>
              <a:t>FAQ7</a:t>
            </a:r>
            <a:endParaRPr lang="ja-JP" altLang="en-US" sz="3200" dirty="0"/>
          </a:p>
        </p:txBody>
      </p:sp>
      <p:sp>
        <p:nvSpPr>
          <p:cNvPr id="5" name="コンテンツ プレースホルダー 2">
            <a:extLst>
              <a:ext uri="{FF2B5EF4-FFF2-40B4-BE49-F238E27FC236}">
                <a16:creationId xmlns:a16="http://schemas.microsoft.com/office/drawing/2014/main" id="{D406C72A-8188-7234-3A9F-BCC46FF44D65}"/>
              </a:ext>
            </a:extLst>
          </p:cNvPr>
          <p:cNvSpPr txBox="1">
            <a:spLocks/>
          </p:cNvSpPr>
          <p:nvPr/>
        </p:nvSpPr>
        <p:spPr>
          <a:xfrm>
            <a:off x="446314" y="908253"/>
            <a:ext cx="9844087" cy="5610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altLang="ja-JP" sz="1800" dirty="0"/>
              <a:t>Q:</a:t>
            </a:r>
            <a:r>
              <a:rPr lang="ja-JP" altLang="en-US" sz="1800" dirty="0"/>
              <a:t>応募作品は箱に入れる必要があるのか？</a:t>
            </a:r>
            <a:endParaRPr lang="en-US" altLang="ja-JP" sz="1800" dirty="0"/>
          </a:p>
          <a:p>
            <a:pPr marL="0" indent="0">
              <a:lnSpc>
                <a:spcPct val="120000"/>
              </a:lnSpc>
              <a:spcBef>
                <a:spcPts val="0"/>
              </a:spcBef>
              <a:buFont typeface="Arial" panose="020B0604020202020204" pitchFamily="34" charset="0"/>
              <a:buNone/>
            </a:pPr>
            <a:r>
              <a:rPr lang="en-US" altLang="ja-JP" sz="1800" dirty="0"/>
              <a:t>A:</a:t>
            </a:r>
            <a:r>
              <a:rPr lang="ja-JP" altLang="en-US" sz="1800" dirty="0"/>
              <a:t>必要ありません。動作できる状態であれば、問題ありません。</a:t>
            </a:r>
            <a:endParaRPr lang="en-US" altLang="ja-JP" sz="1800" dirty="0"/>
          </a:p>
          <a:p>
            <a:pPr marL="0" indent="0">
              <a:lnSpc>
                <a:spcPct val="120000"/>
              </a:lnSpc>
              <a:spcBef>
                <a:spcPts val="0"/>
              </a:spcBef>
              <a:buFont typeface="Arial" panose="020B0604020202020204" pitchFamily="34" charset="0"/>
              <a:buNone/>
            </a:pPr>
            <a:endParaRPr lang="en-US" altLang="ja-JP" sz="1800" dirty="0"/>
          </a:p>
          <a:p>
            <a:pPr marL="0" indent="0">
              <a:lnSpc>
                <a:spcPct val="120000"/>
              </a:lnSpc>
              <a:spcBef>
                <a:spcPts val="0"/>
              </a:spcBef>
              <a:buFont typeface="Arial" panose="020B0604020202020204" pitchFamily="34" charset="0"/>
              <a:buNone/>
            </a:pPr>
            <a:r>
              <a:rPr lang="en-US" altLang="ja-JP" sz="1800" dirty="0"/>
              <a:t>Q:</a:t>
            </a:r>
            <a:r>
              <a:rPr lang="ja-JP" altLang="en-US" sz="1800" dirty="0"/>
              <a:t>指導教官や助っ人に協力してもらってもよいのか？</a:t>
            </a:r>
            <a:r>
              <a:rPr lang="en-US" altLang="ja-JP" sz="1800" dirty="0"/>
              <a:t>2</a:t>
            </a:r>
            <a:r>
              <a:rPr lang="ja-JP" altLang="en-US" sz="1800" dirty="0"/>
              <a:t>人だけでやるべきなのか？</a:t>
            </a:r>
            <a:endParaRPr lang="en-US" altLang="ja-JP" sz="1800" dirty="0"/>
          </a:p>
          <a:p>
            <a:pPr marL="0" indent="0">
              <a:lnSpc>
                <a:spcPct val="120000"/>
              </a:lnSpc>
              <a:spcBef>
                <a:spcPts val="0"/>
              </a:spcBef>
              <a:buFont typeface="Arial" panose="020B0604020202020204" pitchFamily="34" charset="0"/>
              <a:buNone/>
            </a:pPr>
            <a:r>
              <a:rPr lang="en-US" altLang="ja-JP" sz="1800" dirty="0"/>
              <a:t>A:</a:t>
            </a:r>
            <a:r>
              <a:rPr lang="ja-JP" altLang="en-US" sz="1800" dirty="0">
                <a:solidFill>
                  <a:schemeClr val="tx1"/>
                </a:solidFill>
              </a:rPr>
              <a:t>指導教官や助っ人に助けてもらうことを否定しません。ただし当日のプレゼンは</a:t>
            </a:r>
            <a:endParaRPr lang="en-US" altLang="ja-JP" sz="1800" dirty="0">
              <a:solidFill>
                <a:schemeClr val="tx1"/>
              </a:solidFill>
            </a:endParaRPr>
          </a:p>
          <a:p>
            <a:pPr marL="0" indent="0">
              <a:lnSpc>
                <a:spcPct val="120000"/>
              </a:lnSpc>
              <a:spcBef>
                <a:spcPts val="0"/>
              </a:spcBef>
              <a:buFont typeface="Arial" panose="020B0604020202020204" pitchFamily="34" charset="0"/>
              <a:buNone/>
            </a:pPr>
            <a:r>
              <a:rPr lang="ja-JP" altLang="en-US" sz="1800" dirty="0">
                <a:solidFill>
                  <a:schemeClr val="tx1"/>
                </a:solidFill>
              </a:rPr>
              <a:t>　</a:t>
            </a:r>
            <a:r>
              <a:rPr lang="en-US" altLang="ja-JP" sz="1800" dirty="0">
                <a:solidFill>
                  <a:schemeClr val="tx1"/>
                </a:solidFill>
              </a:rPr>
              <a:t>2</a:t>
            </a:r>
            <a:r>
              <a:rPr lang="ja-JP" altLang="en-US" sz="1800" dirty="0">
                <a:solidFill>
                  <a:schemeClr val="tx1"/>
                </a:solidFill>
              </a:rPr>
              <a:t>人で行ってください。また、受賞した場合の受賞者は参加登録した</a:t>
            </a:r>
            <a:r>
              <a:rPr lang="en-US" altLang="ja-JP" sz="1800" dirty="0">
                <a:solidFill>
                  <a:schemeClr val="tx1"/>
                </a:solidFill>
              </a:rPr>
              <a:t>2</a:t>
            </a:r>
            <a:r>
              <a:rPr lang="ja-JP" altLang="en-US" sz="1800" dirty="0">
                <a:solidFill>
                  <a:schemeClr val="tx1"/>
                </a:solidFill>
              </a:rPr>
              <a:t>名のみとなります。</a:t>
            </a:r>
            <a:endParaRPr lang="en-US" altLang="ja-JP" sz="1800" dirty="0">
              <a:solidFill>
                <a:schemeClr val="tx1"/>
              </a:solidFill>
            </a:endParaRPr>
          </a:p>
        </p:txBody>
      </p:sp>
    </p:spTree>
    <p:extLst>
      <p:ext uri="{BB962C8B-B14F-4D97-AF65-F5344CB8AC3E}">
        <p14:creationId xmlns:p14="http://schemas.microsoft.com/office/powerpoint/2010/main" val="3463035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95EBB48-A2D7-611C-9E27-5A6C56E26E59}"/>
              </a:ext>
            </a:extLst>
          </p:cNvPr>
          <p:cNvSpPr>
            <a:spLocks noGrp="1"/>
          </p:cNvSpPr>
          <p:nvPr>
            <p:ph type="title"/>
          </p:nvPr>
        </p:nvSpPr>
        <p:spPr>
          <a:xfrm>
            <a:off x="446314" y="268020"/>
            <a:ext cx="11174186" cy="535531"/>
          </a:xfrm>
        </p:spPr>
        <p:txBody>
          <a:bodyPr/>
          <a:lstStyle/>
          <a:p>
            <a:r>
              <a:rPr lang="en-US" altLang="ja-JP" sz="3200" dirty="0"/>
              <a:t>FAQ8</a:t>
            </a:r>
            <a:endParaRPr lang="ja-JP" altLang="en-US" sz="3200" dirty="0"/>
          </a:p>
        </p:txBody>
      </p:sp>
      <p:sp>
        <p:nvSpPr>
          <p:cNvPr id="8" name="コンテンツ プレースホルダー 2">
            <a:extLst>
              <a:ext uri="{FF2B5EF4-FFF2-40B4-BE49-F238E27FC236}">
                <a16:creationId xmlns:a16="http://schemas.microsoft.com/office/drawing/2014/main" id="{D406C72A-8188-7234-3A9F-BCC46FF44D65}"/>
              </a:ext>
            </a:extLst>
          </p:cNvPr>
          <p:cNvSpPr txBox="1">
            <a:spLocks/>
          </p:cNvSpPr>
          <p:nvPr/>
        </p:nvSpPr>
        <p:spPr>
          <a:xfrm>
            <a:off x="446314" y="908253"/>
            <a:ext cx="9478962" cy="5610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altLang="ja-JP" sz="1800" dirty="0"/>
              <a:t>Q:</a:t>
            </a:r>
            <a:r>
              <a:rPr lang="ja-JP" altLang="en-US" sz="1800" dirty="0"/>
              <a:t>どうしても</a:t>
            </a:r>
            <a:r>
              <a:rPr lang="en-US" altLang="ja-JP" sz="1800" dirty="0"/>
              <a:t>2</a:t>
            </a:r>
            <a:r>
              <a:rPr lang="ja-JP" altLang="en-US" sz="1800" dirty="0"/>
              <a:t>人集まらない。</a:t>
            </a:r>
            <a:r>
              <a:rPr lang="en-US" altLang="ja-JP" sz="1800" dirty="0"/>
              <a:t>1</a:t>
            </a:r>
            <a:r>
              <a:rPr lang="ja-JP" altLang="en-US" sz="1800" dirty="0"/>
              <a:t>名チームでの参加は可能か？</a:t>
            </a:r>
            <a:endParaRPr lang="en-US" altLang="ja-JP" sz="1800" dirty="0"/>
          </a:p>
          <a:p>
            <a:pPr marL="0" indent="0">
              <a:lnSpc>
                <a:spcPct val="120000"/>
              </a:lnSpc>
              <a:spcBef>
                <a:spcPts val="0"/>
              </a:spcBef>
              <a:buFont typeface="Arial" panose="020B0604020202020204" pitchFamily="34" charset="0"/>
              <a:buNone/>
            </a:pPr>
            <a:r>
              <a:rPr lang="en-US" altLang="ja-JP" sz="1800" dirty="0"/>
              <a:t>A:</a:t>
            </a:r>
            <a:r>
              <a:rPr lang="ja-JP" altLang="en-US" sz="1800" dirty="0"/>
              <a:t>可能です。ただし、２人チームよりも取り組みの負荷が大きくなります。</a:t>
            </a:r>
            <a:endParaRPr lang="en-US" altLang="ja-JP" sz="1800" dirty="0"/>
          </a:p>
          <a:p>
            <a:pPr marL="0" indent="0">
              <a:lnSpc>
                <a:spcPct val="120000"/>
              </a:lnSpc>
              <a:spcBef>
                <a:spcPts val="0"/>
              </a:spcBef>
              <a:buFont typeface="Arial" panose="020B0604020202020204" pitchFamily="34" charset="0"/>
              <a:buNone/>
            </a:pPr>
            <a:r>
              <a:rPr lang="ja-JP" altLang="en-US" sz="1800" dirty="0"/>
              <a:t>　それをご理解の上、途中棄権なきようお願いいたします。</a:t>
            </a:r>
            <a:endParaRPr lang="en-US" altLang="ja-JP" sz="1800" dirty="0"/>
          </a:p>
          <a:p>
            <a:pPr marL="0" indent="0">
              <a:lnSpc>
                <a:spcPct val="120000"/>
              </a:lnSpc>
              <a:spcBef>
                <a:spcPts val="0"/>
              </a:spcBef>
              <a:buFont typeface="Arial" panose="020B0604020202020204" pitchFamily="34" charset="0"/>
              <a:buNone/>
            </a:pPr>
            <a:endParaRPr lang="en-US" altLang="ja-JP" sz="1800" dirty="0"/>
          </a:p>
          <a:p>
            <a:pPr marL="0" indent="0">
              <a:lnSpc>
                <a:spcPct val="120000"/>
              </a:lnSpc>
              <a:spcBef>
                <a:spcPts val="0"/>
              </a:spcBef>
              <a:buFont typeface="Arial" panose="020B0604020202020204" pitchFamily="34" charset="0"/>
              <a:buNone/>
            </a:pPr>
            <a:r>
              <a:rPr lang="en-US" altLang="ja-JP" sz="1800" dirty="0"/>
              <a:t>Q</a:t>
            </a:r>
            <a:r>
              <a:rPr lang="ja-JP" altLang="en-US" sz="1800" dirty="0"/>
              <a:t>：</a:t>
            </a:r>
            <a:r>
              <a:rPr lang="en-US" altLang="ja-JP" sz="1800" dirty="0"/>
              <a:t>3</a:t>
            </a:r>
            <a:r>
              <a:rPr lang="ja-JP" altLang="en-US" sz="1800" dirty="0"/>
              <a:t>名チームでの参加は可能か？</a:t>
            </a:r>
            <a:endParaRPr lang="en-US" altLang="ja-JP" sz="1800" dirty="0"/>
          </a:p>
          <a:p>
            <a:pPr marL="0" indent="0">
              <a:lnSpc>
                <a:spcPct val="120000"/>
              </a:lnSpc>
              <a:spcBef>
                <a:spcPts val="0"/>
              </a:spcBef>
              <a:buFont typeface="Arial" panose="020B0604020202020204" pitchFamily="34" charset="0"/>
              <a:buNone/>
            </a:pPr>
            <a:r>
              <a:rPr lang="en-US" altLang="ja-JP" sz="1800" dirty="0"/>
              <a:t>A</a:t>
            </a:r>
            <a:r>
              <a:rPr lang="ja-JP" altLang="en-US" sz="1800" dirty="0"/>
              <a:t> </a:t>
            </a:r>
            <a:r>
              <a:rPr lang="en-US" altLang="ja-JP" sz="1800" dirty="0"/>
              <a:t>:</a:t>
            </a:r>
            <a:r>
              <a:rPr lang="ja-JP" altLang="en-US" sz="1800" dirty="0"/>
              <a:t> その場合は２名チームと１名チームの２チームでご参加ください。　　</a:t>
            </a:r>
          </a:p>
          <a:p>
            <a:pPr marL="0" indent="0">
              <a:lnSpc>
                <a:spcPct val="120000"/>
              </a:lnSpc>
              <a:spcBef>
                <a:spcPts val="0"/>
              </a:spcBef>
              <a:buFont typeface="Arial" panose="020B0604020202020204" pitchFamily="34" charset="0"/>
              <a:buNone/>
            </a:pPr>
            <a:endParaRPr lang="en-US" altLang="ja-JP" sz="1800" dirty="0"/>
          </a:p>
          <a:p>
            <a:pPr marL="0" indent="0">
              <a:lnSpc>
                <a:spcPct val="120000"/>
              </a:lnSpc>
              <a:spcBef>
                <a:spcPts val="0"/>
              </a:spcBef>
              <a:buFont typeface="Arial" panose="020B0604020202020204" pitchFamily="34" charset="0"/>
              <a:buNone/>
            </a:pPr>
            <a:r>
              <a:rPr lang="en-US" altLang="ja-JP" sz="1800" dirty="0"/>
              <a:t>Q:</a:t>
            </a:r>
            <a:r>
              <a:rPr lang="ja-JP" altLang="en-US" sz="1800" dirty="0"/>
              <a:t>計測時にノイズはどこまで落とす必要があるのか？</a:t>
            </a:r>
            <a:r>
              <a:rPr lang="en-US" altLang="ja-JP" sz="1800" dirty="0"/>
              <a:t>CISPR</a:t>
            </a:r>
            <a:r>
              <a:rPr lang="ja-JP" altLang="en-US" sz="1800" dirty="0"/>
              <a:t>のクラスは何を基準に</a:t>
            </a:r>
            <a:br>
              <a:rPr lang="en-US" altLang="ja-JP" sz="1800" dirty="0"/>
            </a:br>
            <a:r>
              <a:rPr lang="ja-JP" altLang="en-US" sz="1800" dirty="0"/>
              <a:t>　するのか？基準値がないと設計できないのだけれど？</a:t>
            </a:r>
            <a:endParaRPr lang="en-US" altLang="ja-JP" sz="1800" dirty="0"/>
          </a:p>
          <a:p>
            <a:pPr marL="0" indent="0">
              <a:lnSpc>
                <a:spcPct val="120000"/>
              </a:lnSpc>
              <a:spcBef>
                <a:spcPts val="0"/>
              </a:spcBef>
              <a:buFont typeface="Arial" panose="020B0604020202020204" pitchFamily="34" charset="0"/>
              <a:buNone/>
            </a:pPr>
            <a:r>
              <a:rPr lang="en-US" altLang="ja-JP" sz="1800" dirty="0"/>
              <a:t>A:</a:t>
            </a:r>
            <a:r>
              <a:rPr lang="ja-JP" altLang="en-US" sz="1800" dirty="0"/>
              <a:t>グループごとに作品が異なるため、ノイズの目標レベルは事務局側では設定しません。</a:t>
            </a:r>
            <a:endParaRPr lang="en-US" altLang="ja-JP" sz="1800" dirty="0"/>
          </a:p>
          <a:p>
            <a:pPr marL="0" indent="0">
              <a:lnSpc>
                <a:spcPct val="120000"/>
              </a:lnSpc>
              <a:spcBef>
                <a:spcPts val="0"/>
              </a:spcBef>
              <a:buFont typeface="Arial" panose="020B0604020202020204" pitchFamily="34" charset="0"/>
              <a:buNone/>
            </a:pPr>
            <a:r>
              <a:rPr lang="ja-JP" altLang="en-US" sz="1800" dirty="0"/>
              <a:t>　各グループにおいて、発生するノイズをどのように分析し、有効な対策案を低コストで</a:t>
            </a:r>
            <a:endParaRPr lang="en-US" altLang="ja-JP" sz="1800" dirty="0"/>
          </a:p>
          <a:p>
            <a:pPr marL="0" indent="0">
              <a:lnSpc>
                <a:spcPct val="120000"/>
              </a:lnSpc>
              <a:spcBef>
                <a:spcPts val="0"/>
              </a:spcBef>
              <a:buFont typeface="Arial" panose="020B0604020202020204" pitchFamily="34" charset="0"/>
              <a:buNone/>
            </a:pPr>
            <a:r>
              <a:rPr lang="ja-JP" altLang="en-US" sz="1800" dirty="0"/>
              <a:t>　導出し、どれだけ改善したかが評価の対象になります。</a:t>
            </a:r>
            <a:endParaRPr lang="en-US" altLang="ja-JP" sz="1800" dirty="0"/>
          </a:p>
          <a:p>
            <a:pPr marL="0" indent="0">
              <a:lnSpc>
                <a:spcPct val="120000"/>
              </a:lnSpc>
              <a:spcBef>
                <a:spcPts val="0"/>
              </a:spcBef>
              <a:buFont typeface="Arial" panose="020B0604020202020204" pitchFamily="34" charset="0"/>
              <a:buNone/>
            </a:pPr>
            <a:endParaRPr lang="en-US" altLang="ja-JP" sz="1800" dirty="0"/>
          </a:p>
          <a:p>
            <a:pPr marL="0" indent="0">
              <a:lnSpc>
                <a:spcPct val="120000"/>
              </a:lnSpc>
              <a:spcBef>
                <a:spcPts val="0"/>
              </a:spcBef>
              <a:buFont typeface="Arial" panose="020B0604020202020204" pitchFamily="34" charset="0"/>
              <a:buNone/>
            </a:pPr>
            <a:r>
              <a:rPr lang="en-US" altLang="ja-JP" sz="1800" dirty="0"/>
              <a:t>Q:</a:t>
            </a:r>
            <a:r>
              <a:rPr lang="ja-JP" altLang="en-US" sz="1800" dirty="0"/>
              <a:t>コンテスト参加費以外に費用が必要か？</a:t>
            </a:r>
            <a:endParaRPr lang="en-US" altLang="ja-JP" sz="1800" dirty="0"/>
          </a:p>
          <a:p>
            <a:pPr marL="0" indent="0">
              <a:lnSpc>
                <a:spcPct val="120000"/>
              </a:lnSpc>
              <a:spcBef>
                <a:spcPts val="0"/>
              </a:spcBef>
              <a:buFont typeface="Arial" panose="020B0604020202020204" pitchFamily="34" charset="0"/>
              <a:buNone/>
            </a:pPr>
            <a:r>
              <a:rPr lang="en-US" altLang="ja-JP" sz="1800" dirty="0"/>
              <a:t>A:</a:t>
            </a:r>
            <a:r>
              <a:rPr lang="ja-JP" altLang="en-US" sz="1800" dirty="0"/>
              <a:t>配布キット以外の部材費用・基板製作費用は各チームで負担ください。</a:t>
            </a:r>
            <a:endParaRPr lang="en-US" altLang="ja-JP" sz="1800" dirty="0"/>
          </a:p>
          <a:p>
            <a:pPr marL="0" indent="0">
              <a:lnSpc>
                <a:spcPct val="120000"/>
              </a:lnSpc>
              <a:spcBef>
                <a:spcPts val="0"/>
              </a:spcBef>
              <a:buFont typeface="Arial" panose="020B0604020202020204" pitchFamily="34" charset="0"/>
              <a:buNone/>
            </a:pPr>
            <a:r>
              <a:rPr lang="ja-JP" altLang="en-US" sz="1800" dirty="0"/>
              <a:t>　</a:t>
            </a:r>
            <a:r>
              <a:rPr lang="en-US" altLang="ja-JP" sz="1800" dirty="0"/>
              <a:t>EMC</a:t>
            </a:r>
            <a:r>
              <a:rPr lang="ja-JP" altLang="en-US" sz="1800" dirty="0"/>
              <a:t>評価会は無料ですが、移動・宿泊費用については、各自ご負担いただきます。</a:t>
            </a:r>
            <a:endParaRPr lang="en-US" altLang="ja-JP" sz="1800" dirty="0"/>
          </a:p>
          <a:p>
            <a:pPr marL="0" indent="0">
              <a:lnSpc>
                <a:spcPct val="120000"/>
              </a:lnSpc>
              <a:spcBef>
                <a:spcPts val="0"/>
              </a:spcBef>
              <a:buFont typeface="Arial" panose="020B0604020202020204" pitchFamily="34" charset="0"/>
              <a:buNone/>
            </a:pPr>
            <a:r>
              <a:rPr lang="ja-JP" altLang="en-US" sz="1800" dirty="0"/>
              <a:t>　また、最終報告の場である、湯沢</a:t>
            </a:r>
            <a:r>
              <a:rPr lang="en-US" altLang="ja-JP" sz="1800" dirty="0"/>
              <a:t>WS</a:t>
            </a:r>
            <a:r>
              <a:rPr lang="ja-JP" altLang="en-US" sz="1800" dirty="0"/>
              <a:t>への参加費用は別途必要となります。</a:t>
            </a:r>
          </a:p>
        </p:txBody>
      </p:sp>
    </p:spTree>
    <p:extLst>
      <p:ext uri="{BB962C8B-B14F-4D97-AF65-F5344CB8AC3E}">
        <p14:creationId xmlns:p14="http://schemas.microsoft.com/office/powerpoint/2010/main" val="197376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768C8C3-BA67-1E79-E4FC-B40797B3855A}"/>
              </a:ext>
            </a:extLst>
          </p:cNvPr>
          <p:cNvSpPr>
            <a:spLocks noGrp="1"/>
          </p:cNvSpPr>
          <p:nvPr>
            <p:ph type="title"/>
          </p:nvPr>
        </p:nvSpPr>
        <p:spPr>
          <a:xfrm>
            <a:off x="446314" y="268020"/>
            <a:ext cx="11174186" cy="535531"/>
          </a:xfrm>
        </p:spPr>
        <p:txBody>
          <a:bodyPr/>
          <a:lstStyle/>
          <a:p>
            <a:r>
              <a:rPr lang="en-US" altLang="ja-JP" sz="3200" dirty="0"/>
              <a:t>FAQ9</a:t>
            </a:r>
            <a:endParaRPr lang="ja-JP" altLang="en-US" sz="3200" dirty="0"/>
          </a:p>
        </p:txBody>
      </p:sp>
      <p:sp>
        <p:nvSpPr>
          <p:cNvPr id="4" name="コンテンツ プレースホルダー 2">
            <a:extLst>
              <a:ext uri="{FF2B5EF4-FFF2-40B4-BE49-F238E27FC236}">
                <a16:creationId xmlns:a16="http://schemas.microsoft.com/office/drawing/2014/main" id="{D406C72A-8188-7234-3A9F-BCC46FF44D65}"/>
              </a:ext>
            </a:extLst>
          </p:cNvPr>
          <p:cNvSpPr txBox="1">
            <a:spLocks/>
          </p:cNvSpPr>
          <p:nvPr/>
        </p:nvSpPr>
        <p:spPr>
          <a:xfrm>
            <a:off x="446313" y="908253"/>
            <a:ext cx="10193111" cy="5610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altLang="ja-JP" sz="1800" dirty="0">
                <a:latin typeface="+mn-ea"/>
              </a:rPr>
              <a:t>Q:</a:t>
            </a:r>
            <a:r>
              <a:rPr lang="ja-JP" altLang="en-US" sz="1800" dirty="0">
                <a:latin typeface="+mn-ea"/>
              </a:rPr>
              <a:t>参加登録後の参加辞退は可能か？</a:t>
            </a:r>
            <a:endParaRPr lang="en-US" altLang="ja-JP" sz="1800" dirty="0">
              <a:latin typeface="+mn-ea"/>
            </a:endParaRPr>
          </a:p>
          <a:p>
            <a:pPr marL="0" indent="0">
              <a:lnSpc>
                <a:spcPct val="120000"/>
              </a:lnSpc>
              <a:spcBef>
                <a:spcPts val="0"/>
              </a:spcBef>
              <a:buFont typeface="Arial" panose="020B0604020202020204" pitchFamily="34" charset="0"/>
              <a:buNone/>
            </a:pPr>
            <a:r>
              <a:rPr lang="en-US" altLang="ja-JP" sz="1800" dirty="0">
                <a:latin typeface="+mn-ea"/>
              </a:rPr>
              <a:t>A:</a:t>
            </a:r>
            <a:r>
              <a:rPr lang="ja-JP" altLang="en-US" sz="1800" dirty="0">
                <a:latin typeface="+mn-ea"/>
              </a:rPr>
              <a:t>基本は辞退とならないように計画的な取り組みをお願いします。</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800" dirty="0">
                <a:latin typeface="+mn-ea"/>
              </a:rPr>
              <a:t>　途中で取り組み継続が難しくなった場合は、他の方との交代もご検討いただき、</a:t>
            </a:r>
            <a:br>
              <a:rPr lang="en-US" altLang="ja-JP" sz="1800" dirty="0">
                <a:latin typeface="+mn-ea"/>
              </a:rPr>
            </a:br>
            <a:r>
              <a:rPr lang="ja-JP" altLang="en-US" sz="1800" dirty="0">
                <a:latin typeface="+mn-ea"/>
              </a:rPr>
              <a:t>　その時点でご連絡をお願いします。どうしてもチームとして辞退せざるを得ない</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800" dirty="0">
                <a:latin typeface="+mn-ea"/>
              </a:rPr>
              <a:t>　場合もご連絡をお願いします。</a:t>
            </a:r>
            <a:endParaRPr lang="en-US" altLang="ja-JP" sz="1800" dirty="0">
              <a:latin typeface="+mn-ea"/>
            </a:endParaRPr>
          </a:p>
          <a:p>
            <a:pPr marL="0" indent="0">
              <a:lnSpc>
                <a:spcPct val="120000"/>
              </a:lnSpc>
              <a:spcBef>
                <a:spcPts val="0"/>
              </a:spcBef>
              <a:buFont typeface="Arial" panose="020B0604020202020204" pitchFamily="34" charset="0"/>
              <a:buNone/>
            </a:pPr>
            <a:endParaRPr lang="en-US" altLang="ja-JP" sz="1800" dirty="0">
              <a:latin typeface="+mn-ea"/>
            </a:endParaRPr>
          </a:p>
          <a:p>
            <a:pPr marL="0" indent="0">
              <a:lnSpc>
                <a:spcPct val="120000"/>
              </a:lnSpc>
              <a:spcBef>
                <a:spcPts val="0"/>
              </a:spcBef>
              <a:buFont typeface="Arial" panose="020B0604020202020204" pitchFamily="34" charset="0"/>
              <a:buNone/>
            </a:pPr>
            <a:r>
              <a:rPr lang="en-US" altLang="ja-JP" sz="1800" dirty="0">
                <a:latin typeface="+mn-ea"/>
              </a:rPr>
              <a:t>Q</a:t>
            </a:r>
            <a:r>
              <a:rPr lang="ja-JP" altLang="en-US" sz="1800" dirty="0">
                <a:latin typeface="+mn-ea"/>
              </a:rPr>
              <a:t>：チームとして辞退する場合の参加費のキャンセルポリシーは？</a:t>
            </a:r>
            <a:endParaRPr lang="en-US" altLang="ja-JP" sz="1800" dirty="0">
              <a:latin typeface="+mn-ea"/>
            </a:endParaRPr>
          </a:p>
          <a:p>
            <a:pPr marL="0" indent="0">
              <a:lnSpc>
                <a:spcPct val="120000"/>
              </a:lnSpc>
              <a:spcBef>
                <a:spcPts val="0"/>
              </a:spcBef>
              <a:buFont typeface="Arial" panose="020B0604020202020204" pitchFamily="34" charset="0"/>
              <a:buNone/>
            </a:pPr>
            <a:r>
              <a:rPr lang="en-US" altLang="ja-JP" sz="1800" dirty="0">
                <a:latin typeface="+mn-ea"/>
              </a:rPr>
              <a:t>A</a:t>
            </a:r>
            <a:r>
              <a:rPr lang="ja-JP" altLang="en-US" sz="1800" dirty="0">
                <a:latin typeface="+mn-ea"/>
              </a:rPr>
              <a:t>：参加登録されたチームから順次、配布物を発送いたします。</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800" dirty="0">
                <a:latin typeface="+mn-ea"/>
              </a:rPr>
              <a:t>　  配布物発送前の辞退の場合、参加費のお支払いは不要です。支払い済であれば 返金致します。</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800" dirty="0">
                <a:latin typeface="+mn-ea"/>
              </a:rPr>
              <a:t>　  配布物発送後の参加辞退については、参加費は返金されませんし、未支払の場合は</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800" dirty="0">
                <a:latin typeface="+mn-ea"/>
              </a:rPr>
              <a:t>  　お支払いいただきます。なお、配布物の返却は必要ありません。他の用途にご利用下さい。</a:t>
            </a:r>
            <a:endParaRPr lang="en-US" altLang="ja-JP" sz="1800" dirty="0">
              <a:latin typeface="+mn-ea"/>
            </a:endParaRPr>
          </a:p>
        </p:txBody>
      </p:sp>
    </p:spTree>
    <p:extLst>
      <p:ext uri="{BB962C8B-B14F-4D97-AF65-F5344CB8AC3E}">
        <p14:creationId xmlns:p14="http://schemas.microsoft.com/office/powerpoint/2010/main" val="705447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EBEA02D-78AE-1C93-688B-F5FAECFF15B3}"/>
              </a:ext>
            </a:extLst>
          </p:cNvPr>
          <p:cNvSpPr>
            <a:spLocks noGrp="1"/>
          </p:cNvSpPr>
          <p:nvPr>
            <p:ph type="title"/>
          </p:nvPr>
        </p:nvSpPr>
        <p:spPr>
          <a:xfrm>
            <a:off x="446314" y="268020"/>
            <a:ext cx="11174186" cy="535531"/>
          </a:xfrm>
        </p:spPr>
        <p:txBody>
          <a:bodyPr/>
          <a:lstStyle/>
          <a:p>
            <a:r>
              <a:rPr lang="en-US" altLang="ja-JP" sz="3200" dirty="0"/>
              <a:t>FAQ10</a:t>
            </a:r>
            <a:endParaRPr lang="ja-JP" altLang="en-US" sz="3200" dirty="0"/>
          </a:p>
        </p:txBody>
      </p:sp>
      <p:sp>
        <p:nvSpPr>
          <p:cNvPr id="5" name="コンテンツ プレースホルダー 2">
            <a:extLst>
              <a:ext uri="{FF2B5EF4-FFF2-40B4-BE49-F238E27FC236}">
                <a16:creationId xmlns:a16="http://schemas.microsoft.com/office/drawing/2014/main" id="{D406C72A-8188-7234-3A9F-BCC46FF44D65}"/>
              </a:ext>
            </a:extLst>
          </p:cNvPr>
          <p:cNvSpPr txBox="1">
            <a:spLocks/>
          </p:cNvSpPr>
          <p:nvPr/>
        </p:nvSpPr>
        <p:spPr>
          <a:xfrm>
            <a:off x="446314" y="908253"/>
            <a:ext cx="10583862" cy="5610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altLang="ja-JP" sz="1800" dirty="0">
                <a:latin typeface="+mn-ea"/>
              </a:rPr>
              <a:t>Q:</a:t>
            </a:r>
            <a:r>
              <a:rPr lang="ja-JP" altLang="en-US" sz="1800" dirty="0">
                <a:latin typeface="+mn-ea"/>
              </a:rPr>
              <a:t>表彰の規定はあるか？</a:t>
            </a:r>
            <a:endParaRPr lang="en-US" altLang="ja-JP" sz="1800" dirty="0">
              <a:latin typeface="+mn-ea"/>
            </a:endParaRPr>
          </a:p>
          <a:p>
            <a:pPr marL="0" indent="0">
              <a:lnSpc>
                <a:spcPct val="120000"/>
              </a:lnSpc>
              <a:spcBef>
                <a:spcPts val="0"/>
              </a:spcBef>
              <a:buFont typeface="Arial" panose="020B0604020202020204" pitchFamily="34" charset="0"/>
              <a:buNone/>
            </a:pPr>
            <a:r>
              <a:rPr lang="en-US" altLang="ja-JP" sz="1800" dirty="0">
                <a:latin typeface="+mn-ea"/>
              </a:rPr>
              <a:t>A:</a:t>
            </a:r>
            <a:r>
              <a:rPr lang="ja-JP" altLang="en-US" sz="1800" dirty="0">
                <a:latin typeface="+mn-ea"/>
              </a:rPr>
              <a:t>表彰のうち、</a:t>
            </a:r>
            <a:r>
              <a:rPr lang="en-US" altLang="ja-JP" sz="1800" dirty="0">
                <a:latin typeface="+mn-ea"/>
              </a:rPr>
              <a:t>IEEE EMC Society Japan Joint /</a:t>
            </a:r>
            <a:r>
              <a:rPr lang="ja-JP" altLang="en-US" sz="1800" dirty="0">
                <a:latin typeface="+mn-ea"/>
              </a:rPr>
              <a:t> </a:t>
            </a:r>
            <a:r>
              <a:rPr lang="en-US" altLang="ja-JP" sz="1800" dirty="0">
                <a:latin typeface="+mn-ea"/>
              </a:rPr>
              <a:t>Sendai Chapters</a:t>
            </a:r>
            <a:r>
              <a:rPr lang="ja-JP" altLang="en-US" sz="1800" dirty="0">
                <a:latin typeface="+mn-ea"/>
              </a:rPr>
              <a:t> の</a:t>
            </a:r>
            <a:r>
              <a:rPr lang="en-US" altLang="ja-JP" sz="1800" dirty="0">
                <a:latin typeface="+mn-ea"/>
              </a:rPr>
              <a:t> Young Engineer Award</a:t>
            </a:r>
          </a:p>
          <a:p>
            <a:pPr marL="0" indent="0">
              <a:lnSpc>
                <a:spcPct val="120000"/>
              </a:lnSpc>
              <a:spcBef>
                <a:spcPts val="0"/>
              </a:spcBef>
              <a:buFont typeface="Arial" panose="020B0604020202020204" pitchFamily="34" charset="0"/>
              <a:buNone/>
            </a:pPr>
            <a:r>
              <a:rPr lang="ja-JP" altLang="en-US" sz="1800" dirty="0">
                <a:latin typeface="+mn-ea"/>
              </a:rPr>
              <a:t>　については規程があります。</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800" dirty="0">
                <a:latin typeface="+mn-ea"/>
              </a:rPr>
              <a:t>　</a:t>
            </a:r>
            <a:r>
              <a:rPr lang="en-US" altLang="ja-JP" sz="1800" dirty="0">
                <a:latin typeface="+mn-ea"/>
              </a:rPr>
              <a:t>24</a:t>
            </a:r>
            <a:r>
              <a:rPr lang="ja-JP" altLang="en-US" sz="1800" dirty="0">
                <a:latin typeface="+mn-ea"/>
              </a:rPr>
              <a:t>年</a:t>
            </a:r>
            <a:r>
              <a:rPr lang="en-US" altLang="ja-JP" sz="1800" dirty="0">
                <a:latin typeface="+mn-ea"/>
              </a:rPr>
              <a:t>12</a:t>
            </a:r>
            <a:r>
              <a:rPr lang="ja-JP" altLang="en-US" sz="1800" dirty="0">
                <a:latin typeface="+mn-ea"/>
              </a:rPr>
              <a:t>月</a:t>
            </a:r>
            <a:r>
              <a:rPr lang="en-US" altLang="ja-JP" sz="1800" dirty="0">
                <a:latin typeface="+mn-ea"/>
              </a:rPr>
              <a:t>31</a:t>
            </a:r>
            <a:r>
              <a:rPr lang="ja-JP" altLang="en-US" sz="1800" dirty="0">
                <a:latin typeface="+mn-ea"/>
              </a:rPr>
              <a:t>日現在で、</a:t>
            </a:r>
            <a:r>
              <a:rPr lang="en-US" altLang="ja-JP" sz="1800" dirty="0">
                <a:latin typeface="+mn-ea"/>
              </a:rPr>
              <a:t>34</a:t>
            </a:r>
            <a:r>
              <a:rPr lang="ja-JP" altLang="en-US" sz="1800" dirty="0">
                <a:latin typeface="+mn-ea"/>
              </a:rPr>
              <a:t>才以下であること。当該の賞の</a:t>
            </a:r>
            <a:r>
              <a:rPr lang="en-US" altLang="ja-JP" sz="1800" dirty="0">
                <a:latin typeface="+mn-ea"/>
              </a:rPr>
              <a:t>IEEE</a:t>
            </a:r>
            <a:r>
              <a:rPr lang="ja-JP" altLang="en-US" sz="1800" dirty="0">
                <a:latin typeface="+mn-ea"/>
              </a:rPr>
              <a:t>としての正式授与時</a:t>
            </a:r>
            <a:r>
              <a:rPr lang="en-US" altLang="ja-JP" sz="1800" dirty="0">
                <a:latin typeface="+mn-ea"/>
              </a:rPr>
              <a:t>※</a:t>
            </a:r>
            <a:r>
              <a:rPr lang="ja-JP" altLang="en-US" sz="1800" dirty="0">
                <a:latin typeface="+mn-ea"/>
              </a:rPr>
              <a:t>に、</a:t>
            </a:r>
            <a:br>
              <a:rPr lang="en-US" altLang="ja-JP" sz="1800" dirty="0">
                <a:latin typeface="+mn-ea"/>
              </a:rPr>
            </a:br>
            <a:r>
              <a:rPr lang="ja-JP" altLang="en-US" sz="1800" dirty="0">
                <a:latin typeface="+mn-ea"/>
              </a:rPr>
              <a:t>　</a:t>
            </a:r>
            <a:r>
              <a:rPr lang="en-US" altLang="ja-JP" sz="1800" dirty="0">
                <a:latin typeface="+mn-ea"/>
              </a:rPr>
              <a:t>IEEE</a:t>
            </a:r>
            <a:r>
              <a:rPr lang="ja-JP" altLang="en-US" sz="1800" dirty="0">
                <a:latin typeface="+mn-ea"/>
              </a:rPr>
              <a:t> </a:t>
            </a:r>
            <a:r>
              <a:rPr lang="en-US" altLang="ja-JP" sz="1800" dirty="0">
                <a:latin typeface="+mn-ea"/>
              </a:rPr>
              <a:t>EMC</a:t>
            </a:r>
            <a:r>
              <a:rPr lang="ja-JP" altLang="en-US" sz="1800" dirty="0">
                <a:latin typeface="+mn-ea"/>
              </a:rPr>
              <a:t> </a:t>
            </a:r>
            <a:r>
              <a:rPr lang="en-US" altLang="ja-JP" sz="1800" dirty="0">
                <a:latin typeface="+mn-ea"/>
              </a:rPr>
              <a:t>Society</a:t>
            </a:r>
            <a:r>
              <a:rPr lang="ja-JP" altLang="en-US" sz="1800" dirty="0">
                <a:latin typeface="+mn-ea"/>
              </a:rPr>
              <a:t>の入会手続きを終え会員であることなどが、表彰の規定となります。</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800" dirty="0">
                <a:latin typeface="+mn-ea"/>
              </a:rPr>
              <a:t>　詳細は、下記リンクを参照ください。</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400" dirty="0">
                <a:solidFill>
                  <a:schemeClr val="tx1"/>
                </a:solidFill>
              </a:rPr>
              <a:t>　　　</a:t>
            </a:r>
            <a:r>
              <a:rPr lang="en-US" altLang="ja-JP" sz="1400" dirty="0">
                <a:solidFill>
                  <a:srgbClr val="0000FF"/>
                </a:solidFill>
                <a:hlinkClick r:id="rId3">
                  <a:extLst>
                    <a:ext uri="{A12FA001-AC4F-418D-AE19-62706E023703}">
                      <ahyp:hlinkClr xmlns:ahyp="http://schemas.microsoft.com/office/drawing/2018/hyperlinkcolor" val="tx"/>
                    </a:ext>
                  </a:extLst>
                </a:hlinkClick>
              </a:rPr>
              <a:t>Young Engineer Award.pdf (ieee-jp.org)</a:t>
            </a:r>
          </a:p>
          <a:p>
            <a:pPr marL="0" indent="0">
              <a:lnSpc>
                <a:spcPct val="120000"/>
              </a:lnSpc>
              <a:spcBef>
                <a:spcPts val="0"/>
              </a:spcBef>
              <a:buFont typeface="Arial" panose="020B0604020202020204" pitchFamily="34" charset="0"/>
              <a:buNone/>
            </a:pPr>
            <a:r>
              <a:rPr lang="ja-JP" altLang="en-US" sz="1400" dirty="0">
                <a:solidFill>
                  <a:srgbClr val="0000FF"/>
                </a:solidFill>
              </a:rPr>
              <a:t>　　　　</a:t>
            </a:r>
            <a:r>
              <a:rPr lang="en-US" altLang="ja-JP" sz="1400" dirty="0">
                <a:solidFill>
                  <a:srgbClr val="0000FF"/>
                </a:solidFill>
              </a:rPr>
              <a:t> </a:t>
            </a:r>
            <a:r>
              <a:rPr lang="en-US" altLang="ja-JP" sz="1400" dirty="0">
                <a:solidFill>
                  <a:srgbClr val="0000FF"/>
                </a:solidFill>
                <a:hlinkClick r:id="rId3">
                  <a:extLst>
                    <a:ext uri="{A12FA001-AC4F-418D-AE19-62706E023703}">
                      <ahyp:hlinkClr xmlns:ahyp="http://schemas.microsoft.com/office/drawing/2018/hyperlinkcolor" val="tx"/>
                    </a:ext>
                  </a:extLst>
                </a:hlinkClick>
              </a:rPr>
              <a:t>https://www.ieee-jp.org/section/tokyo/chapter/EMC-27/linked%20files/Young%20Engineer%20Award.pdf</a:t>
            </a:r>
            <a:endParaRPr lang="en-US" altLang="ja-JP" sz="1400" dirty="0">
              <a:solidFill>
                <a:srgbClr val="0000FF"/>
              </a:solidFill>
            </a:endParaRPr>
          </a:p>
          <a:p>
            <a:pPr marL="0" indent="0">
              <a:lnSpc>
                <a:spcPct val="120000"/>
              </a:lnSpc>
              <a:spcBef>
                <a:spcPts val="0"/>
              </a:spcBef>
              <a:buFont typeface="Arial" panose="020B0604020202020204" pitchFamily="34" charset="0"/>
              <a:buNone/>
            </a:pPr>
            <a:endParaRPr lang="en-US" altLang="ja-JP" sz="1800" dirty="0">
              <a:solidFill>
                <a:schemeClr val="tx1"/>
              </a:solidFill>
              <a:latin typeface="+mn-ea"/>
            </a:endParaRPr>
          </a:p>
          <a:p>
            <a:pPr marL="0" indent="0">
              <a:lnSpc>
                <a:spcPct val="120000"/>
              </a:lnSpc>
              <a:spcBef>
                <a:spcPts val="0"/>
              </a:spcBef>
              <a:buFont typeface="Arial" panose="020B0604020202020204" pitchFamily="34" charset="0"/>
              <a:buNone/>
            </a:pPr>
            <a:r>
              <a:rPr lang="ja-JP" altLang="en-US" sz="1800" dirty="0">
                <a:solidFill>
                  <a:schemeClr val="tx1"/>
                </a:solidFill>
                <a:latin typeface="+mn-ea"/>
              </a:rPr>
              <a:t>　</a:t>
            </a:r>
            <a:r>
              <a:rPr lang="ja-JP" altLang="en-US" sz="1800" dirty="0">
                <a:latin typeface="+mn-ea"/>
              </a:rPr>
              <a:t>これについては、各チームにコンテスト参加申し込み時に、</a:t>
            </a:r>
            <a:r>
              <a:rPr lang="en-US" altLang="ja-JP" sz="1800" dirty="0">
                <a:latin typeface="+mn-ea"/>
              </a:rPr>
              <a:t>IEEE</a:t>
            </a:r>
            <a:r>
              <a:rPr lang="ja-JP" altLang="en-US" sz="1800" dirty="0">
                <a:latin typeface="+mn-ea"/>
              </a:rPr>
              <a:t>会員登録の意思確認をいたします。</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800" dirty="0">
                <a:latin typeface="+mn-ea"/>
              </a:rPr>
              <a:t>　同意いただけたチームが、当該の賞の選考対象となります。</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800" dirty="0">
                <a:latin typeface="+mn-ea"/>
              </a:rPr>
              <a:t>　</a:t>
            </a:r>
            <a:r>
              <a:rPr lang="en-US" altLang="ja-JP" sz="1800" dirty="0">
                <a:latin typeface="+mn-ea"/>
              </a:rPr>
              <a:t>※</a:t>
            </a:r>
            <a:r>
              <a:rPr lang="ja-JP" altLang="en-US" sz="1800" dirty="0">
                <a:latin typeface="+mn-ea"/>
              </a:rPr>
              <a:t>当該の賞は、コンテスト最終報告会での審査の後日、</a:t>
            </a:r>
            <a:r>
              <a:rPr lang="en-US" altLang="ja-JP" sz="1800" dirty="0">
                <a:latin typeface="+mn-ea"/>
              </a:rPr>
              <a:t>IEEE EMCS</a:t>
            </a:r>
            <a:r>
              <a:rPr lang="ja-JP" altLang="en-US" sz="1800" dirty="0">
                <a:latin typeface="+mn-ea"/>
              </a:rPr>
              <a:t>として正式承認され、</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800" dirty="0">
                <a:latin typeface="+mn-ea"/>
              </a:rPr>
              <a:t>　　それ以降の研究会（</a:t>
            </a:r>
            <a:r>
              <a:rPr lang="en-US" altLang="ja-JP" sz="1800" dirty="0">
                <a:latin typeface="+mn-ea"/>
              </a:rPr>
              <a:t>12</a:t>
            </a:r>
            <a:r>
              <a:rPr lang="ja-JP" altLang="en-US" sz="1800" dirty="0">
                <a:latin typeface="+mn-ea"/>
              </a:rPr>
              <a:t>月あたり）などの場で、正式授与式が開催される予定です。</a:t>
            </a:r>
          </a:p>
          <a:p>
            <a:pPr marL="0" indent="0">
              <a:lnSpc>
                <a:spcPct val="120000"/>
              </a:lnSpc>
              <a:spcBef>
                <a:spcPts val="0"/>
              </a:spcBef>
              <a:buFont typeface="Arial" panose="020B0604020202020204" pitchFamily="34" charset="0"/>
              <a:buNone/>
            </a:pPr>
            <a:endParaRPr lang="en-US" altLang="ja-JP" sz="1800" dirty="0">
              <a:solidFill>
                <a:schemeClr val="tx1"/>
              </a:solidFill>
              <a:latin typeface="+mn-ea"/>
            </a:endParaRPr>
          </a:p>
          <a:p>
            <a:pPr marL="0" indent="0">
              <a:lnSpc>
                <a:spcPct val="120000"/>
              </a:lnSpc>
              <a:spcBef>
                <a:spcPts val="0"/>
              </a:spcBef>
              <a:buFont typeface="Arial" panose="020B0604020202020204" pitchFamily="34" charset="0"/>
              <a:buNone/>
            </a:pPr>
            <a:r>
              <a:rPr lang="en-US" altLang="ja-JP" sz="1800" dirty="0">
                <a:latin typeface="+mn-ea"/>
              </a:rPr>
              <a:t>Q:</a:t>
            </a:r>
            <a:r>
              <a:rPr lang="ja-JP" altLang="en-US" sz="1800" dirty="0">
                <a:latin typeface="+mn-ea"/>
              </a:rPr>
              <a:t> コンテストの評価基準にある、「ノイズ設計・対策のすごさ」とは具体的に何？</a:t>
            </a:r>
            <a:endParaRPr lang="en-US" altLang="ja-JP" sz="1800" dirty="0">
              <a:latin typeface="+mn-ea"/>
            </a:endParaRPr>
          </a:p>
          <a:p>
            <a:pPr marL="0" indent="0">
              <a:lnSpc>
                <a:spcPct val="120000"/>
              </a:lnSpc>
              <a:spcBef>
                <a:spcPts val="0"/>
              </a:spcBef>
              <a:buFont typeface="Arial" panose="020B0604020202020204" pitchFamily="34" charset="0"/>
              <a:buNone/>
            </a:pPr>
            <a:r>
              <a:rPr lang="en-US" altLang="ja-JP" sz="1800" dirty="0">
                <a:latin typeface="+mn-ea"/>
              </a:rPr>
              <a:t>A:</a:t>
            </a:r>
            <a:r>
              <a:rPr lang="ja-JP" altLang="en-US" sz="1800" dirty="0">
                <a:latin typeface="+mn-ea"/>
              </a:rPr>
              <a:t> チームで目標設定したノイズ特性の実現に向け、いかに効果的・合理的な取り組みがなされたかが評価対象</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800" dirty="0">
                <a:latin typeface="+mn-ea"/>
              </a:rPr>
              <a:t>　　になります。例えば、ソフト、回路、及び基板レイアウトなどの各設計にて、ポイントを押さえた設計・対策を行ったか。</a:t>
            </a:r>
            <a:endParaRPr lang="en-US" altLang="ja-JP" sz="1800" dirty="0">
              <a:latin typeface="+mn-ea"/>
            </a:endParaRPr>
          </a:p>
          <a:p>
            <a:pPr marL="0" indent="0">
              <a:lnSpc>
                <a:spcPct val="120000"/>
              </a:lnSpc>
              <a:spcBef>
                <a:spcPts val="0"/>
              </a:spcBef>
              <a:buFont typeface="Arial" panose="020B0604020202020204" pitchFamily="34" charset="0"/>
              <a:buNone/>
            </a:pPr>
            <a:r>
              <a:rPr lang="ja-JP" altLang="en-US" sz="1800" dirty="0">
                <a:latin typeface="+mn-ea"/>
              </a:rPr>
              <a:t>　　それを低コストで実現できたか、など様々。</a:t>
            </a:r>
            <a:endParaRPr lang="en-US" altLang="ja-JP" sz="1800" dirty="0">
              <a:latin typeface="+mn-ea"/>
            </a:endParaRPr>
          </a:p>
        </p:txBody>
      </p:sp>
    </p:spTree>
    <p:extLst>
      <p:ext uri="{BB962C8B-B14F-4D97-AF65-F5344CB8AC3E}">
        <p14:creationId xmlns:p14="http://schemas.microsoft.com/office/powerpoint/2010/main" val="1746240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AC9FC60-2367-779B-4DDC-D56A07CF0E54}"/>
              </a:ext>
            </a:extLst>
          </p:cNvPr>
          <p:cNvSpPr txBox="1"/>
          <p:nvPr/>
        </p:nvSpPr>
        <p:spPr>
          <a:xfrm>
            <a:off x="2869721" y="2505670"/>
            <a:ext cx="6964392" cy="1377878"/>
          </a:xfrm>
          <a:prstGeom prst="rect">
            <a:avLst/>
          </a:prstGeom>
          <a:noFill/>
        </p:spPr>
        <p:txBody>
          <a:bodyPr wrap="square">
            <a:spAutoFit/>
          </a:bodyPr>
          <a:lstStyle/>
          <a:p>
            <a:pPr algn="just">
              <a:lnSpc>
                <a:spcPct val="120000"/>
              </a:lnSpc>
            </a:pPr>
            <a:r>
              <a:rPr lang="ja-JP" altLang="ja-JP" sz="2400" dirty="0">
                <a:solidFill>
                  <a:schemeClr val="tx1">
                    <a:lumMod val="75000"/>
                    <a:lumOff val="2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コンテスト事務局</a:t>
            </a:r>
          </a:p>
          <a:p>
            <a:pPr algn="just">
              <a:lnSpc>
                <a:spcPct val="120000"/>
              </a:lnSpc>
            </a:pPr>
            <a:r>
              <a:rPr lang="ja-JP" altLang="ja-JP" sz="2400" dirty="0">
                <a:solidFill>
                  <a:schemeClr val="tx1">
                    <a:lumMod val="75000"/>
                    <a:lumOff val="2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ＭＳ Ｐゴシック" panose="020B0600070205080204" pitchFamily="50" charset="-128"/>
              </a:rPr>
              <a:t>末永</a:t>
            </a:r>
            <a:r>
              <a:rPr lang="ja-JP" altLang="ja-JP" sz="2400" dirty="0">
                <a:solidFill>
                  <a:schemeClr val="tx1">
                    <a:lumMod val="75000"/>
                    <a:lumOff val="2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dirty="0">
                <a:solidFill>
                  <a:schemeClr val="tx1">
                    <a:lumMod val="75000"/>
                    <a:lumOff val="2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吉本、西本</a:t>
            </a:r>
            <a:endParaRPr lang="ja-JP" altLang="ja-JP" sz="2400" dirty="0">
              <a:solidFill>
                <a:schemeClr val="tx1">
                  <a:lumMod val="75000"/>
                  <a:lumOff val="25000"/>
                </a:schemeClr>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a:lnSpc>
                <a:spcPct val="120000"/>
              </a:lnSpc>
            </a:pPr>
            <a:r>
              <a:rPr lang="ja-JP" altLang="ja-JP" sz="2400" dirty="0">
                <a:solidFill>
                  <a:schemeClr val="tx1">
                    <a:lumMod val="75000"/>
                    <a:lumOff val="2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連絡先</a:t>
            </a:r>
            <a:r>
              <a:rPr lang="en-US" altLang="ja-JP" sz="2400" dirty="0">
                <a:solidFill>
                  <a:schemeClr val="tx1">
                    <a:lumMod val="75000"/>
                    <a:lumOff val="2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E-mail</a:t>
            </a:r>
            <a:r>
              <a:rPr lang="ja-JP" altLang="ja-JP" sz="2400" dirty="0">
                <a:solidFill>
                  <a:schemeClr val="tx1">
                    <a:lumMod val="75000"/>
                    <a:lumOff val="25000"/>
                  </a:schemeClr>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2400" u="sng" dirty="0">
                <a:solidFill>
                  <a:srgbClr val="0000FF"/>
                </a:solidFill>
                <a:effectLst/>
                <a:latin typeface="Meiryo UI" panose="020B0604030504040204" pitchFamily="50" charset="-128"/>
                <a:ea typeface="Meiryo UI" panose="020B0604030504040204" pitchFamily="50" charset="-128"/>
                <a:cs typeface="ＭＳ Ｐゴシック" panose="020B0600070205080204" pitchFamily="50" charset="-128"/>
                <a:hlinkClick r:id="rId2">
                  <a:extLst>
                    <a:ext uri="{A12FA001-AC4F-418D-AE19-62706E023703}">
                      <ahyp:hlinkClr xmlns:ahyp="http://schemas.microsoft.com/office/drawing/2018/hyperlinkcolor" val="tx"/>
                    </a:ext>
                  </a:extLst>
                </a:hlinkClick>
              </a:rPr>
              <a:t>emcj-ws@mail.ieice.org</a:t>
            </a:r>
            <a:endParaRPr lang="ja-JP" altLang="ja-JP" sz="2400" dirty="0">
              <a:solidFill>
                <a:srgbClr val="0000FF"/>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 name="タイトル 4">
            <a:extLst>
              <a:ext uri="{FF2B5EF4-FFF2-40B4-BE49-F238E27FC236}">
                <a16:creationId xmlns:a16="http://schemas.microsoft.com/office/drawing/2014/main" id="{7AD61497-3F52-05A6-EA06-733E03298D7C}"/>
              </a:ext>
            </a:extLst>
          </p:cNvPr>
          <p:cNvSpPr>
            <a:spLocks noGrp="1"/>
          </p:cNvSpPr>
          <p:nvPr>
            <p:ph type="title"/>
          </p:nvPr>
        </p:nvSpPr>
        <p:spPr>
          <a:xfrm>
            <a:off x="446314" y="268020"/>
            <a:ext cx="11174186" cy="535531"/>
          </a:xfrm>
        </p:spPr>
        <p:txBody>
          <a:bodyPr/>
          <a:lstStyle/>
          <a:p>
            <a:r>
              <a:rPr lang="ja-JP" altLang="en-US" sz="3200" dirty="0"/>
              <a:t>お問い合わせ先</a:t>
            </a:r>
          </a:p>
        </p:txBody>
      </p:sp>
    </p:spTree>
    <p:extLst>
      <p:ext uri="{BB962C8B-B14F-4D97-AF65-F5344CB8AC3E}">
        <p14:creationId xmlns:p14="http://schemas.microsoft.com/office/powerpoint/2010/main" val="222206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BE94AF3-0DE7-29F0-ED09-455CA4DDF2FD}"/>
              </a:ext>
            </a:extLst>
          </p:cNvPr>
          <p:cNvPicPr>
            <a:picLocks noChangeAspect="1"/>
          </p:cNvPicPr>
          <p:nvPr/>
        </p:nvPicPr>
        <p:blipFill>
          <a:blip r:embed="rId2"/>
          <a:stretch>
            <a:fillRect/>
          </a:stretch>
        </p:blipFill>
        <p:spPr>
          <a:xfrm>
            <a:off x="1734616" y="1067707"/>
            <a:ext cx="8597582" cy="5136504"/>
          </a:xfrm>
          <a:prstGeom prst="rect">
            <a:avLst/>
          </a:prstGeom>
        </p:spPr>
      </p:pic>
      <p:sp>
        <p:nvSpPr>
          <p:cNvPr id="7" name="テキスト ボックス 6">
            <a:extLst>
              <a:ext uri="{FF2B5EF4-FFF2-40B4-BE49-F238E27FC236}">
                <a16:creationId xmlns:a16="http://schemas.microsoft.com/office/drawing/2014/main" id="{D69D31F8-27C5-5573-BCC0-8D5ABDA9A9F7}"/>
              </a:ext>
            </a:extLst>
          </p:cNvPr>
          <p:cNvSpPr txBox="1"/>
          <p:nvPr/>
        </p:nvSpPr>
        <p:spPr>
          <a:xfrm>
            <a:off x="7504652" y="6440667"/>
            <a:ext cx="2986715" cy="253916"/>
          </a:xfrm>
          <a:prstGeom prst="rect">
            <a:avLst/>
          </a:prstGeom>
          <a:noFill/>
        </p:spPr>
        <p:txBody>
          <a:bodyPr wrap="none" rtlCol="0">
            <a:spAutoFit/>
          </a:bodyPr>
          <a:lstStyle/>
          <a:p>
            <a:pPr defTabSz="945947"/>
            <a:r>
              <a:rPr lang="ja-JP" altLang="en-US" sz="1050" dirty="0">
                <a:solidFill>
                  <a:prstClr val="black"/>
                </a:solidFill>
                <a:latin typeface="Meiryo UI" panose="020B0604030504040204" pitchFamily="50" charset="-128"/>
                <a:ea typeface="Meiryo UI" panose="020B0604030504040204" pitchFamily="50" charset="-128"/>
              </a:rPr>
              <a:t>出典：</a:t>
            </a:r>
            <a:r>
              <a:rPr lang="ja-JP" altLang="en-US" sz="1050" b="0" i="0" dirty="0">
                <a:solidFill>
                  <a:srgbClr val="1C1C1C"/>
                </a:solidFill>
                <a:effectLst/>
                <a:latin typeface="Meiryo UI" panose="020B0604030504040204" pitchFamily="50" charset="-128"/>
                <a:ea typeface="Meiryo UI" panose="020B0604030504040204" pitchFamily="50" charset="-128"/>
              </a:rPr>
              <a:t>総務省「</a:t>
            </a:r>
            <a:r>
              <a:rPr lang="en-US" altLang="ja-JP" sz="1050" b="0" i="0" dirty="0">
                <a:solidFill>
                  <a:srgbClr val="1C1C1C"/>
                </a:solidFill>
                <a:effectLst/>
                <a:latin typeface="Meiryo UI" panose="020B0604030504040204" pitchFamily="50" charset="-128"/>
                <a:ea typeface="Meiryo UI" panose="020B0604030504040204" pitchFamily="50" charset="-128"/>
              </a:rPr>
              <a:t>Beyond 5G</a:t>
            </a:r>
            <a:r>
              <a:rPr lang="ja-JP" altLang="en-US" sz="1050" b="0" i="0" dirty="0">
                <a:solidFill>
                  <a:srgbClr val="1C1C1C"/>
                </a:solidFill>
                <a:effectLst/>
                <a:latin typeface="Meiryo UI" panose="020B0604030504040204" pitchFamily="50" charset="-128"/>
                <a:ea typeface="Meiryo UI" panose="020B0604030504040204" pitchFamily="50" charset="-128"/>
              </a:rPr>
              <a:t>推進戦略」（</a:t>
            </a:r>
            <a:r>
              <a:rPr lang="en-US" altLang="ja-JP" sz="1050" b="0" i="0" dirty="0">
                <a:solidFill>
                  <a:srgbClr val="1C1C1C"/>
                </a:solidFill>
                <a:effectLst/>
                <a:latin typeface="Meiryo UI" panose="020B0604030504040204" pitchFamily="50" charset="-128"/>
                <a:ea typeface="Meiryo UI" panose="020B0604030504040204" pitchFamily="50" charset="-128"/>
              </a:rPr>
              <a:t>2020</a:t>
            </a:r>
            <a:r>
              <a:rPr lang="ja-JP" altLang="en-US" sz="1050" b="0" i="0" dirty="0">
                <a:solidFill>
                  <a:srgbClr val="1C1C1C"/>
                </a:solidFill>
                <a:effectLst/>
                <a:latin typeface="Meiryo UI" panose="020B0604030504040204" pitchFamily="50" charset="-128"/>
                <a:ea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B4743CF0-658F-726D-485D-8FFDA7F2E2E7}"/>
              </a:ext>
            </a:extLst>
          </p:cNvPr>
          <p:cNvSpPr>
            <a:spLocks noGrp="1"/>
          </p:cNvSpPr>
          <p:nvPr>
            <p:ph type="title"/>
          </p:nvPr>
        </p:nvSpPr>
        <p:spPr/>
        <p:txBody>
          <a:bodyPr>
            <a:noAutofit/>
          </a:bodyPr>
          <a:lstStyle/>
          <a:p>
            <a:r>
              <a:rPr lang="ja-JP" altLang="en-US" sz="3200" dirty="0"/>
              <a:t>はじめに：　</a:t>
            </a:r>
            <a:r>
              <a:rPr lang="en-US" altLang="ja-JP" sz="3200" dirty="0"/>
              <a:t>EMC</a:t>
            </a:r>
            <a:r>
              <a:rPr lang="ja-JP" altLang="en-US" sz="3200" dirty="0"/>
              <a:t>設計対策技術者を取り巻く環境</a:t>
            </a:r>
          </a:p>
        </p:txBody>
      </p:sp>
      <p:sp>
        <p:nvSpPr>
          <p:cNvPr id="16" name="Freeform 2022"/>
          <p:cNvSpPr>
            <a:spLocks/>
          </p:cNvSpPr>
          <p:nvPr/>
        </p:nvSpPr>
        <p:spPr bwMode="gray">
          <a:xfrm rot="18867333">
            <a:off x="8225487" y="3646110"/>
            <a:ext cx="2331942" cy="1955947"/>
          </a:xfrm>
          <a:custGeom>
            <a:avLst/>
            <a:gdLst>
              <a:gd name="T0" fmla="*/ 2147483647 w 1685"/>
              <a:gd name="T1" fmla="*/ 2147483647 h 857"/>
              <a:gd name="T2" fmla="*/ 2147483647 w 1685"/>
              <a:gd name="T3" fmla="*/ 2147483647 h 857"/>
              <a:gd name="T4" fmla="*/ 2147483647 w 1685"/>
              <a:gd name="T5" fmla="*/ 2147483647 h 857"/>
              <a:gd name="T6" fmla="*/ 2147483647 w 1685"/>
              <a:gd name="T7" fmla="*/ 2147483647 h 857"/>
              <a:gd name="T8" fmla="*/ 2147483647 w 1685"/>
              <a:gd name="T9" fmla="*/ 2147483647 h 857"/>
              <a:gd name="T10" fmla="*/ 2147483647 w 1685"/>
              <a:gd name="T11" fmla="*/ 2147483647 h 857"/>
              <a:gd name="T12" fmla="*/ 2147483647 w 1685"/>
              <a:gd name="T13" fmla="*/ 2147483647 h 857"/>
              <a:gd name="T14" fmla="*/ 2147483647 w 1685"/>
              <a:gd name="T15" fmla="*/ 2147483647 h 857"/>
              <a:gd name="T16" fmla="*/ 2147483647 w 1685"/>
              <a:gd name="T17" fmla="*/ 2147483647 h 857"/>
              <a:gd name="T18" fmla="*/ 2147483647 w 1685"/>
              <a:gd name="T19" fmla="*/ 2147483647 h 857"/>
              <a:gd name="T20" fmla="*/ 2147483647 w 1685"/>
              <a:gd name="T21" fmla="*/ 2147483647 h 857"/>
              <a:gd name="T22" fmla="*/ 2147483647 w 1685"/>
              <a:gd name="T23" fmla="*/ 2147483647 h 857"/>
              <a:gd name="T24" fmla="*/ 2147483647 w 1685"/>
              <a:gd name="T25" fmla="*/ 2147483647 h 857"/>
              <a:gd name="T26" fmla="*/ 2147483647 w 1685"/>
              <a:gd name="T27" fmla="*/ 2147483647 h 857"/>
              <a:gd name="T28" fmla="*/ 2147483647 w 1685"/>
              <a:gd name="T29" fmla="*/ 2147483647 h 857"/>
              <a:gd name="T30" fmla="*/ 2147483647 w 1685"/>
              <a:gd name="T31" fmla="*/ 2147483647 h 857"/>
              <a:gd name="T32" fmla="*/ 2147483647 w 1685"/>
              <a:gd name="T33" fmla="*/ 2147483647 h 857"/>
              <a:gd name="T34" fmla="*/ 2147483647 w 1685"/>
              <a:gd name="T35" fmla="*/ 2147483647 h 857"/>
              <a:gd name="T36" fmla="*/ 2147483647 w 1685"/>
              <a:gd name="T37" fmla="*/ 2147483647 h 857"/>
              <a:gd name="T38" fmla="*/ 2147483647 w 1685"/>
              <a:gd name="T39" fmla="*/ 2147483647 h 857"/>
              <a:gd name="T40" fmla="*/ 2147483647 w 1685"/>
              <a:gd name="T41" fmla="*/ 2147483647 h 857"/>
              <a:gd name="T42" fmla="*/ 2147483647 w 1685"/>
              <a:gd name="T43" fmla="*/ 2147483647 h 857"/>
              <a:gd name="T44" fmla="*/ 2147483647 w 1685"/>
              <a:gd name="T45" fmla="*/ 2147483647 h 857"/>
              <a:gd name="T46" fmla="*/ 2147483647 w 1685"/>
              <a:gd name="T47" fmla="*/ 2147483647 h 857"/>
              <a:gd name="T48" fmla="*/ 2147483647 w 1685"/>
              <a:gd name="T49" fmla="*/ 2147483647 h 857"/>
              <a:gd name="T50" fmla="*/ 2147483647 w 1685"/>
              <a:gd name="T51" fmla="*/ 2147483647 h 857"/>
              <a:gd name="T52" fmla="*/ 2147483647 w 1685"/>
              <a:gd name="T53" fmla="*/ 2147483647 h 857"/>
              <a:gd name="T54" fmla="*/ 2147483647 w 1685"/>
              <a:gd name="T55" fmla="*/ 2147483647 h 857"/>
              <a:gd name="T56" fmla="*/ 2147483647 w 1685"/>
              <a:gd name="T57" fmla="*/ 2147483647 h 857"/>
              <a:gd name="T58" fmla="*/ 2147483647 w 1685"/>
              <a:gd name="T59" fmla="*/ 2147483647 h 857"/>
              <a:gd name="T60" fmla="*/ 2147483647 w 1685"/>
              <a:gd name="T61" fmla="*/ 2147483647 h 857"/>
              <a:gd name="T62" fmla="*/ 2147483647 w 1685"/>
              <a:gd name="T63" fmla="*/ 2147483647 h 857"/>
              <a:gd name="T64" fmla="*/ 2147483647 w 1685"/>
              <a:gd name="T65" fmla="*/ 2147483647 h 857"/>
              <a:gd name="T66" fmla="*/ 2147483647 w 1685"/>
              <a:gd name="T67" fmla="*/ 2147483647 h 857"/>
              <a:gd name="T68" fmla="*/ 2147483647 w 1685"/>
              <a:gd name="T69" fmla="*/ 2147483647 h 857"/>
              <a:gd name="T70" fmla="*/ 2147483647 w 1685"/>
              <a:gd name="T71" fmla="*/ 2147483647 h 857"/>
              <a:gd name="T72" fmla="*/ 2147483647 w 1685"/>
              <a:gd name="T73" fmla="*/ 2147483647 h 857"/>
              <a:gd name="T74" fmla="*/ 2147483647 w 1685"/>
              <a:gd name="T75" fmla="*/ 2147483647 h 857"/>
              <a:gd name="T76" fmla="*/ 2147483647 w 1685"/>
              <a:gd name="T77" fmla="*/ 2147483647 h 857"/>
              <a:gd name="T78" fmla="*/ 2147483647 w 1685"/>
              <a:gd name="T79" fmla="*/ 2147483647 h 857"/>
              <a:gd name="T80" fmla="*/ 2147483647 w 1685"/>
              <a:gd name="T81" fmla="*/ 2147483647 h 857"/>
              <a:gd name="T82" fmla="*/ 2147483647 w 1685"/>
              <a:gd name="T83" fmla="*/ 2147483647 h 857"/>
              <a:gd name="T84" fmla="*/ 2147483647 w 1685"/>
              <a:gd name="T85" fmla="*/ 2147483647 h 857"/>
              <a:gd name="T86" fmla="*/ 2147483647 w 1685"/>
              <a:gd name="T87" fmla="*/ 2147483647 h 857"/>
              <a:gd name="T88" fmla="*/ 2147483647 w 1685"/>
              <a:gd name="T89" fmla="*/ 2147483647 h 857"/>
              <a:gd name="T90" fmla="*/ 2147483647 w 1685"/>
              <a:gd name="T91" fmla="*/ 2147483647 h 857"/>
              <a:gd name="T92" fmla="*/ 2147483647 w 1685"/>
              <a:gd name="T93" fmla="*/ 2147483647 h 857"/>
              <a:gd name="T94" fmla="*/ 2147483647 w 1685"/>
              <a:gd name="T95" fmla="*/ 2147483647 h 857"/>
              <a:gd name="T96" fmla="*/ 2147483647 w 1685"/>
              <a:gd name="T97" fmla="*/ 2147483647 h 857"/>
              <a:gd name="T98" fmla="*/ 2147483647 w 1685"/>
              <a:gd name="T99" fmla="*/ 2147483647 h 857"/>
              <a:gd name="T100" fmla="*/ 2147483647 w 1685"/>
              <a:gd name="T101" fmla="*/ 2147483647 h 857"/>
              <a:gd name="T102" fmla="*/ 2147483647 w 1685"/>
              <a:gd name="T103" fmla="*/ 2147483647 h 857"/>
              <a:gd name="T104" fmla="*/ 2147483647 w 1685"/>
              <a:gd name="T105" fmla="*/ 2147483647 h 857"/>
              <a:gd name="T106" fmla="*/ 2147483647 w 1685"/>
              <a:gd name="T107" fmla="*/ 2147483647 h 857"/>
              <a:gd name="T108" fmla="*/ 2147483647 w 1685"/>
              <a:gd name="T109" fmla="*/ 2147483647 h 857"/>
              <a:gd name="T110" fmla="*/ 2147483647 w 1685"/>
              <a:gd name="T111" fmla="*/ 2147483647 h 857"/>
              <a:gd name="T112" fmla="*/ 2147483647 w 1685"/>
              <a:gd name="T113" fmla="*/ 2147483647 h 857"/>
              <a:gd name="T114" fmla="*/ 2147483647 w 1685"/>
              <a:gd name="T115" fmla="*/ 2147483647 h 857"/>
              <a:gd name="T116" fmla="*/ 2147483647 w 1685"/>
              <a:gd name="T117" fmla="*/ 2147483647 h 8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connsiteX0" fmla="*/ 2095 w 10000"/>
              <a:gd name="connsiteY0" fmla="*/ 6231 h 10000"/>
              <a:gd name="connsiteX1" fmla="*/ 2131 w 10000"/>
              <a:gd name="connsiteY1" fmla="*/ 6336 h 10000"/>
              <a:gd name="connsiteX2" fmla="*/ 2208 w 10000"/>
              <a:gd name="connsiteY2" fmla="*/ 6581 h 10000"/>
              <a:gd name="connsiteX3" fmla="*/ 2303 w 10000"/>
              <a:gd name="connsiteY3" fmla="*/ 6873 h 10000"/>
              <a:gd name="connsiteX4" fmla="*/ 2374 w 10000"/>
              <a:gd name="connsiteY4" fmla="*/ 7141 h 10000"/>
              <a:gd name="connsiteX5" fmla="*/ 2380 w 10000"/>
              <a:gd name="connsiteY5" fmla="*/ 7188 h 10000"/>
              <a:gd name="connsiteX6" fmla="*/ 2386 w 10000"/>
              <a:gd name="connsiteY6" fmla="*/ 7223 h 10000"/>
              <a:gd name="connsiteX7" fmla="*/ 2392 w 10000"/>
              <a:gd name="connsiteY7" fmla="*/ 7258 h 10000"/>
              <a:gd name="connsiteX8" fmla="*/ 2386 w 10000"/>
              <a:gd name="connsiteY8" fmla="*/ 7270 h 10000"/>
              <a:gd name="connsiteX9" fmla="*/ 2374 w 10000"/>
              <a:gd name="connsiteY9" fmla="*/ 7270 h 10000"/>
              <a:gd name="connsiteX10" fmla="*/ 2362 w 10000"/>
              <a:gd name="connsiteY10" fmla="*/ 7258 h 10000"/>
              <a:gd name="connsiteX11" fmla="*/ 2338 w 10000"/>
              <a:gd name="connsiteY11" fmla="*/ 7223 h 10000"/>
              <a:gd name="connsiteX12" fmla="*/ 2309 w 10000"/>
              <a:gd name="connsiteY12" fmla="*/ 7176 h 10000"/>
              <a:gd name="connsiteX13" fmla="*/ 2231 w 10000"/>
              <a:gd name="connsiteY13" fmla="*/ 7025 h 10000"/>
              <a:gd name="connsiteX14" fmla="*/ 2113 w 10000"/>
              <a:gd name="connsiteY14" fmla="*/ 6779 h 10000"/>
              <a:gd name="connsiteX15" fmla="*/ 1958 w 10000"/>
              <a:gd name="connsiteY15" fmla="*/ 6441 h 10000"/>
              <a:gd name="connsiteX16" fmla="*/ 1751 w 10000"/>
              <a:gd name="connsiteY16" fmla="*/ 5974 h 10000"/>
              <a:gd name="connsiteX17" fmla="*/ 1662 w 10000"/>
              <a:gd name="connsiteY17" fmla="*/ 5753 h 10000"/>
              <a:gd name="connsiteX18" fmla="*/ 1567 w 10000"/>
              <a:gd name="connsiteY18" fmla="*/ 5508 h 10000"/>
              <a:gd name="connsiteX19" fmla="*/ 1478 w 10000"/>
              <a:gd name="connsiteY19" fmla="*/ 5239 h 10000"/>
              <a:gd name="connsiteX20" fmla="*/ 1383 w 10000"/>
              <a:gd name="connsiteY20" fmla="*/ 4959 h 10000"/>
              <a:gd name="connsiteX21" fmla="*/ 1294 w 10000"/>
              <a:gd name="connsiteY21" fmla="*/ 4656 h 10000"/>
              <a:gd name="connsiteX22" fmla="*/ 1211 w 10000"/>
              <a:gd name="connsiteY22" fmla="*/ 4352 h 10000"/>
              <a:gd name="connsiteX23" fmla="*/ 1134 w 10000"/>
              <a:gd name="connsiteY23" fmla="*/ 4037 h 10000"/>
              <a:gd name="connsiteX24" fmla="*/ 1062 w 10000"/>
              <a:gd name="connsiteY24" fmla="*/ 3711 h 10000"/>
              <a:gd name="connsiteX25" fmla="*/ 1003 w 10000"/>
              <a:gd name="connsiteY25" fmla="*/ 3372 h 10000"/>
              <a:gd name="connsiteX26" fmla="*/ 955 w 10000"/>
              <a:gd name="connsiteY26" fmla="*/ 3046 h 10000"/>
              <a:gd name="connsiteX27" fmla="*/ 914 w 10000"/>
              <a:gd name="connsiteY27" fmla="*/ 2719 h 10000"/>
              <a:gd name="connsiteX28" fmla="*/ 890 w 10000"/>
              <a:gd name="connsiteY28" fmla="*/ 2392 h 10000"/>
              <a:gd name="connsiteX29" fmla="*/ 884 w 10000"/>
              <a:gd name="connsiteY29" fmla="*/ 2077 h 10000"/>
              <a:gd name="connsiteX30" fmla="*/ 890 w 10000"/>
              <a:gd name="connsiteY30" fmla="*/ 1785 h 10000"/>
              <a:gd name="connsiteX31" fmla="*/ 920 w 10000"/>
              <a:gd name="connsiteY31" fmla="*/ 1494 h 10000"/>
              <a:gd name="connsiteX32" fmla="*/ 967 w 10000"/>
              <a:gd name="connsiteY32" fmla="*/ 1225 h 10000"/>
              <a:gd name="connsiteX33" fmla="*/ 1039 w 10000"/>
              <a:gd name="connsiteY33" fmla="*/ 968 h 10000"/>
              <a:gd name="connsiteX34" fmla="*/ 1134 w 10000"/>
              <a:gd name="connsiteY34" fmla="*/ 735 h 10000"/>
              <a:gd name="connsiteX35" fmla="*/ 1252 w 10000"/>
              <a:gd name="connsiteY35" fmla="*/ 525 h 10000"/>
              <a:gd name="connsiteX36" fmla="*/ 1395 w 10000"/>
              <a:gd name="connsiteY36" fmla="*/ 362 h 10000"/>
              <a:gd name="connsiteX37" fmla="*/ 1567 w 10000"/>
              <a:gd name="connsiteY37" fmla="*/ 210 h 10000"/>
              <a:gd name="connsiteX38" fmla="*/ 1769 w 10000"/>
              <a:gd name="connsiteY38" fmla="*/ 105 h 10000"/>
              <a:gd name="connsiteX39" fmla="*/ 2012 w 10000"/>
              <a:gd name="connsiteY39" fmla="*/ 35 h 10000"/>
              <a:gd name="connsiteX40" fmla="*/ 2279 w 10000"/>
              <a:gd name="connsiteY40" fmla="*/ 0 h 10000"/>
              <a:gd name="connsiteX41" fmla="*/ 2576 w 10000"/>
              <a:gd name="connsiteY41" fmla="*/ 12 h 10000"/>
              <a:gd name="connsiteX42" fmla="*/ 2914 w 10000"/>
              <a:gd name="connsiteY42" fmla="*/ 70 h 10000"/>
              <a:gd name="connsiteX43" fmla="*/ 3294 w 10000"/>
              <a:gd name="connsiteY43" fmla="*/ 175 h 10000"/>
              <a:gd name="connsiteX44" fmla="*/ 3709 w 10000"/>
              <a:gd name="connsiteY44" fmla="*/ 338 h 10000"/>
              <a:gd name="connsiteX45" fmla="*/ 4160 w 10000"/>
              <a:gd name="connsiteY45" fmla="*/ 548 h 10000"/>
              <a:gd name="connsiteX46" fmla="*/ 4659 w 10000"/>
              <a:gd name="connsiteY46" fmla="*/ 828 h 10000"/>
              <a:gd name="connsiteX47" fmla="*/ 5205 w 10000"/>
              <a:gd name="connsiteY47" fmla="*/ 1155 h 10000"/>
              <a:gd name="connsiteX48" fmla="*/ 5786 w 10000"/>
              <a:gd name="connsiteY48" fmla="*/ 1552 h 10000"/>
              <a:gd name="connsiteX49" fmla="*/ 5917 w 10000"/>
              <a:gd name="connsiteY49" fmla="*/ 1669 h 10000"/>
              <a:gd name="connsiteX50" fmla="*/ 6261 w 10000"/>
              <a:gd name="connsiteY50" fmla="*/ 1995 h 10000"/>
              <a:gd name="connsiteX51" fmla="*/ 6493 w 10000"/>
              <a:gd name="connsiteY51" fmla="*/ 2217 h 10000"/>
              <a:gd name="connsiteX52" fmla="*/ 6760 w 10000"/>
              <a:gd name="connsiteY52" fmla="*/ 2485 h 10000"/>
              <a:gd name="connsiteX53" fmla="*/ 7056 w 10000"/>
              <a:gd name="connsiteY53" fmla="*/ 2789 h 10000"/>
              <a:gd name="connsiteX54" fmla="*/ 7365 w 10000"/>
              <a:gd name="connsiteY54" fmla="*/ 3127 h 10000"/>
              <a:gd name="connsiteX55" fmla="*/ 7691 w 10000"/>
              <a:gd name="connsiteY55" fmla="*/ 3501 h 10000"/>
              <a:gd name="connsiteX56" fmla="*/ 8018 w 10000"/>
              <a:gd name="connsiteY56" fmla="*/ 3886 h 10000"/>
              <a:gd name="connsiteX57" fmla="*/ 8344 w 10000"/>
              <a:gd name="connsiteY57" fmla="*/ 4294 h 10000"/>
              <a:gd name="connsiteX58" fmla="*/ 8659 w 10000"/>
              <a:gd name="connsiteY58" fmla="*/ 4714 h 10000"/>
              <a:gd name="connsiteX59" fmla="*/ 8955 w 10000"/>
              <a:gd name="connsiteY59" fmla="*/ 5134 h 10000"/>
              <a:gd name="connsiteX60" fmla="*/ 9234 w 10000"/>
              <a:gd name="connsiteY60" fmla="*/ 5578 h 10000"/>
              <a:gd name="connsiteX61" fmla="*/ 9478 w 10000"/>
              <a:gd name="connsiteY61" fmla="*/ 6009 h 10000"/>
              <a:gd name="connsiteX62" fmla="*/ 9685 w 10000"/>
              <a:gd name="connsiteY62" fmla="*/ 6453 h 10000"/>
              <a:gd name="connsiteX63" fmla="*/ 9846 w 10000"/>
              <a:gd name="connsiteY63" fmla="*/ 6884 h 10000"/>
              <a:gd name="connsiteX64" fmla="*/ 9953 w 10000"/>
              <a:gd name="connsiteY64" fmla="*/ 7293 h 10000"/>
              <a:gd name="connsiteX65" fmla="*/ 10000 w 10000"/>
              <a:gd name="connsiteY65" fmla="*/ 7701 h 10000"/>
              <a:gd name="connsiteX66" fmla="*/ 9988 w 10000"/>
              <a:gd name="connsiteY66" fmla="*/ 8086 h 10000"/>
              <a:gd name="connsiteX67" fmla="*/ 9899 w 10000"/>
              <a:gd name="connsiteY67" fmla="*/ 8448 h 10000"/>
              <a:gd name="connsiteX68" fmla="*/ 9727 w 10000"/>
              <a:gd name="connsiteY68" fmla="*/ 8775 h 10000"/>
              <a:gd name="connsiteX69" fmla="*/ 9472 w 10000"/>
              <a:gd name="connsiteY69" fmla="*/ 9090 h 10000"/>
              <a:gd name="connsiteX70" fmla="*/ 9122 w 10000"/>
              <a:gd name="connsiteY70" fmla="*/ 9358 h 10000"/>
              <a:gd name="connsiteX71" fmla="*/ 8665 w 10000"/>
              <a:gd name="connsiteY71" fmla="*/ 9580 h 10000"/>
              <a:gd name="connsiteX72" fmla="*/ 8107 w 10000"/>
              <a:gd name="connsiteY72" fmla="*/ 9767 h 10000"/>
              <a:gd name="connsiteX73" fmla="*/ 7424 w 10000"/>
              <a:gd name="connsiteY73" fmla="*/ 9895 h 10000"/>
              <a:gd name="connsiteX74" fmla="*/ 6629 w 10000"/>
              <a:gd name="connsiteY74" fmla="*/ 9977 h 10000"/>
              <a:gd name="connsiteX75" fmla="*/ 5691 w 10000"/>
              <a:gd name="connsiteY75" fmla="*/ 10000 h 10000"/>
              <a:gd name="connsiteX76" fmla="*/ 4623 w 10000"/>
              <a:gd name="connsiteY76" fmla="*/ 9965 h 10000"/>
              <a:gd name="connsiteX77" fmla="*/ 3418 w 10000"/>
              <a:gd name="connsiteY77" fmla="*/ 9860 h 10000"/>
              <a:gd name="connsiteX78" fmla="*/ 2053 w 10000"/>
              <a:gd name="connsiteY78" fmla="*/ 9697 h 10000"/>
              <a:gd name="connsiteX79" fmla="*/ 1668 w 10000"/>
              <a:gd name="connsiteY79" fmla="*/ 9627 h 10000"/>
              <a:gd name="connsiteX80" fmla="*/ 1234 w 10000"/>
              <a:gd name="connsiteY80" fmla="*/ 9545 h 10000"/>
              <a:gd name="connsiteX81" fmla="*/ 1015 w 10000"/>
              <a:gd name="connsiteY81" fmla="*/ 9498 h 10000"/>
              <a:gd name="connsiteX82" fmla="*/ 807 w 10000"/>
              <a:gd name="connsiteY82" fmla="*/ 9452 h 10000"/>
              <a:gd name="connsiteX83" fmla="*/ 611 w 10000"/>
              <a:gd name="connsiteY83" fmla="*/ 9393 h 10000"/>
              <a:gd name="connsiteX84" fmla="*/ 427 w 10000"/>
              <a:gd name="connsiteY84" fmla="*/ 9335 h 10000"/>
              <a:gd name="connsiteX85" fmla="*/ 267 w 10000"/>
              <a:gd name="connsiteY85" fmla="*/ 9277 h 10000"/>
              <a:gd name="connsiteX86" fmla="*/ 142 w 10000"/>
              <a:gd name="connsiteY86" fmla="*/ 9218 h 10000"/>
              <a:gd name="connsiteX87" fmla="*/ 89 w 10000"/>
              <a:gd name="connsiteY87" fmla="*/ 9183 h 10000"/>
              <a:gd name="connsiteX88" fmla="*/ 53 w 10000"/>
              <a:gd name="connsiteY88" fmla="*/ 9160 h 10000"/>
              <a:gd name="connsiteX89" fmla="*/ 24 w 10000"/>
              <a:gd name="connsiteY89" fmla="*/ 9125 h 10000"/>
              <a:gd name="connsiteX90" fmla="*/ 6 w 10000"/>
              <a:gd name="connsiteY90" fmla="*/ 9090 h 10000"/>
              <a:gd name="connsiteX91" fmla="*/ 0 w 10000"/>
              <a:gd name="connsiteY91" fmla="*/ 9067 h 10000"/>
              <a:gd name="connsiteX92" fmla="*/ 6 w 10000"/>
              <a:gd name="connsiteY92" fmla="*/ 9032 h 10000"/>
              <a:gd name="connsiteX93" fmla="*/ 24 w 10000"/>
              <a:gd name="connsiteY93" fmla="*/ 9008 h 10000"/>
              <a:gd name="connsiteX94" fmla="*/ 59 w 10000"/>
              <a:gd name="connsiteY94" fmla="*/ 8973 h 10000"/>
              <a:gd name="connsiteX95" fmla="*/ 107 w 10000"/>
              <a:gd name="connsiteY95" fmla="*/ 8950 h 10000"/>
              <a:gd name="connsiteX96" fmla="*/ 172 w 10000"/>
              <a:gd name="connsiteY96" fmla="*/ 8915 h 10000"/>
              <a:gd name="connsiteX97" fmla="*/ 255 w 10000"/>
              <a:gd name="connsiteY97" fmla="*/ 8891 h 10000"/>
              <a:gd name="connsiteX98" fmla="*/ 463 w 10000"/>
              <a:gd name="connsiteY98" fmla="*/ 8880 h 10000"/>
              <a:gd name="connsiteX99" fmla="*/ 766 w 10000"/>
              <a:gd name="connsiteY99" fmla="*/ 8938 h 10000"/>
              <a:gd name="connsiteX100" fmla="*/ 1228 w 10000"/>
              <a:gd name="connsiteY100" fmla="*/ 9020 h 10000"/>
              <a:gd name="connsiteX101" fmla="*/ 1834 w 10000"/>
              <a:gd name="connsiteY101" fmla="*/ 9113 h 10000"/>
              <a:gd name="connsiteX102" fmla="*/ 2546 w 10000"/>
              <a:gd name="connsiteY102" fmla="*/ 9218 h 10000"/>
              <a:gd name="connsiteX103" fmla="*/ 3341 w 10000"/>
              <a:gd name="connsiteY103" fmla="*/ 9300 h 10000"/>
              <a:gd name="connsiteX104" fmla="*/ 3757 w 10000"/>
              <a:gd name="connsiteY104" fmla="*/ 9335 h 10000"/>
              <a:gd name="connsiteX105" fmla="*/ 4178 w 10000"/>
              <a:gd name="connsiteY105" fmla="*/ 9358 h 10000"/>
              <a:gd name="connsiteX106" fmla="*/ 4611 w 10000"/>
              <a:gd name="connsiteY106" fmla="*/ 9370 h 10000"/>
              <a:gd name="connsiteX107" fmla="*/ 5050 w 10000"/>
              <a:gd name="connsiteY107" fmla="*/ 9382 h 10000"/>
              <a:gd name="connsiteX108" fmla="*/ 5478 w 10000"/>
              <a:gd name="connsiteY108" fmla="*/ 9382 h 10000"/>
              <a:gd name="connsiteX109" fmla="*/ 5905 w 10000"/>
              <a:gd name="connsiteY109" fmla="*/ 9358 h 10000"/>
              <a:gd name="connsiteX110" fmla="*/ 6326 w 10000"/>
              <a:gd name="connsiteY110" fmla="*/ 9335 h 10000"/>
              <a:gd name="connsiteX111" fmla="*/ 6736 w 10000"/>
              <a:gd name="connsiteY111" fmla="*/ 9277 h 10000"/>
              <a:gd name="connsiteX112" fmla="*/ 7122 w 10000"/>
              <a:gd name="connsiteY112" fmla="*/ 9218 h 10000"/>
              <a:gd name="connsiteX113" fmla="*/ 7490 w 10000"/>
              <a:gd name="connsiteY113" fmla="*/ 9125 h 10000"/>
              <a:gd name="connsiteX114" fmla="*/ 7846 w 10000"/>
              <a:gd name="connsiteY114" fmla="*/ 9020 h 10000"/>
              <a:gd name="connsiteX115" fmla="*/ 8166 w 10000"/>
              <a:gd name="connsiteY115" fmla="*/ 8903 h 10000"/>
              <a:gd name="connsiteX116" fmla="*/ 8457 w 10000"/>
              <a:gd name="connsiteY116" fmla="*/ 8740 h 10000"/>
              <a:gd name="connsiteX117" fmla="*/ 8712 w 10000"/>
              <a:gd name="connsiteY117" fmla="*/ 8553 h 10000"/>
              <a:gd name="connsiteX118" fmla="*/ 8932 w 10000"/>
              <a:gd name="connsiteY118" fmla="*/ 8355 h 10000"/>
              <a:gd name="connsiteX119" fmla="*/ 9122 w 10000"/>
              <a:gd name="connsiteY119" fmla="*/ 8121 h 10000"/>
              <a:gd name="connsiteX120" fmla="*/ 9252 w 10000"/>
              <a:gd name="connsiteY120" fmla="*/ 7865 h 10000"/>
              <a:gd name="connsiteX121" fmla="*/ 9341 w 10000"/>
              <a:gd name="connsiteY121" fmla="*/ 7573 h 10000"/>
              <a:gd name="connsiteX122" fmla="*/ 9377 w 10000"/>
              <a:gd name="connsiteY122" fmla="*/ 7258 h 10000"/>
              <a:gd name="connsiteX123" fmla="*/ 9359 w 10000"/>
              <a:gd name="connsiteY123" fmla="*/ 6896 h 10000"/>
              <a:gd name="connsiteX124" fmla="*/ 9353 w 10000"/>
              <a:gd name="connsiteY124" fmla="*/ 6873 h 10000"/>
              <a:gd name="connsiteX125" fmla="*/ 9347 w 10000"/>
              <a:gd name="connsiteY125" fmla="*/ 6791 h 10000"/>
              <a:gd name="connsiteX126" fmla="*/ 9323 w 10000"/>
              <a:gd name="connsiteY126" fmla="*/ 6674 h 10000"/>
              <a:gd name="connsiteX127" fmla="*/ 9276 w 10000"/>
              <a:gd name="connsiteY127" fmla="*/ 6511 h 10000"/>
              <a:gd name="connsiteX128" fmla="*/ 9205 w 10000"/>
              <a:gd name="connsiteY128" fmla="*/ 6301 h 10000"/>
              <a:gd name="connsiteX129" fmla="*/ 9104 w 10000"/>
              <a:gd name="connsiteY129" fmla="*/ 6044 h 10000"/>
              <a:gd name="connsiteX130" fmla="*/ 9039 w 10000"/>
              <a:gd name="connsiteY130" fmla="*/ 5904 h 10000"/>
              <a:gd name="connsiteX131" fmla="*/ 8967 w 10000"/>
              <a:gd name="connsiteY131" fmla="*/ 5753 h 10000"/>
              <a:gd name="connsiteX132" fmla="*/ 8884 w 10000"/>
              <a:gd name="connsiteY132" fmla="*/ 5601 h 10000"/>
              <a:gd name="connsiteX133" fmla="*/ 8795 w 10000"/>
              <a:gd name="connsiteY133" fmla="*/ 5438 h 10000"/>
              <a:gd name="connsiteX134" fmla="*/ 8688 w 10000"/>
              <a:gd name="connsiteY134" fmla="*/ 5263 h 10000"/>
              <a:gd name="connsiteX135" fmla="*/ 8570 w 10000"/>
              <a:gd name="connsiteY135" fmla="*/ 5076 h 10000"/>
              <a:gd name="connsiteX136" fmla="*/ 8439 w 10000"/>
              <a:gd name="connsiteY136" fmla="*/ 4889 h 10000"/>
              <a:gd name="connsiteX137" fmla="*/ 8297 w 10000"/>
              <a:gd name="connsiteY137" fmla="*/ 4702 h 10000"/>
              <a:gd name="connsiteX138" fmla="*/ 8136 w 10000"/>
              <a:gd name="connsiteY138" fmla="*/ 4492 h 10000"/>
              <a:gd name="connsiteX139" fmla="*/ 7964 w 10000"/>
              <a:gd name="connsiteY139" fmla="*/ 4282 h 10000"/>
              <a:gd name="connsiteX140" fmla="*/ 7774 w 10000"/>
              <a:gd name="connsiteY140" fmla="*/ 4072 h 10000"/>
              <a:gd name="connsiteX141" fmla="*/ 7561 w 10000"/>
              <a:gd name="connsiteY141" fmla="*/ 3851 h 10000"/>
              <a:gd name="connsiteX142" fmla="*/ 7341 w 10000"/>
              <a:gd name="connsiteY142" fmla="*/ 3617 h 10000"/>
              <a:gd name="connsiteX143" fmla="*/ 7098 w 10000"/>
              <a:gd name="connsiteY143" fmla="*/ 3384 h 10000"/>
              <a:gd name="connsiteX144" fmla="*/ 6843 w 10000"/>
              <a:gd name="connsiteY144" fmla="*/ 3139 h 10000"/>
              <a:gd name="connsiteX145" fmla="*/ 6564 w 10000"/>
              <a:gd name="connsiteY145" fmla="*/ 2894 h 10000"/>
              <a:gd name="connsiteX146" fmla="*/ 6261 w 10000"/>
              <a:gd name="connsiteY146" fmla="*/ 2649 h 10000"/>
              <a:gd name="connsiteX147" fmla="*/ 5941 w 10000"/>
              <a:gd name="connsiteY147" fmla="*/ 2404 h 10000"/>
              <a:gd name="connsiteX148" fmla="*/ 5602 w 10000"/>
              <a:gd name="connsiteY148" fmla="*/ 2147 h 10000"/>
              <a:gd name="connsiteX149" fmla="*/ 5240 w 10000"/>
              <a:gd name="connsiteY149" fmla="*/ 1879 h 10000"/>
              <a:gd name="connsiteX150" fmla="*/ 5175 w 10000"/>
              <a:gd name="connsiteY150" fmla="*/ 1832 h 10000"/>
              <a:gd name="connsiteX151" fmla="*/ 5003 w 10000"/>
              <a:gd name="connsiteY151" fmla="*/ 1704 h 10000"/>
              <a:gd name="connsiteX152" fmla="*/ 4742 w 10000"/>
              <a:gd name="connsiteY152" fmla="*/ 1529 h 10000"/>
              <a:gd name="connsiteX153" fmla="*/ 4404 w 10000"/>
              <a:gd name="connsiteY153" fmla="*/ 1319 h 10000"/>
              <a:gd name="connsiteX154" fmla="*/ 4220 w 10000"/>
              <a:gd name="connsiteY154" fmla="*/ 1214 h 10000"/>
              <a:gd name="connsiteX155" fmla="*/ 4018 w 10000"/>
              <a:gd name="connsiteY155" fmla="*/ 1109 h 10000"/>
              <a:gd name="connsiteX156" fmla="*/ 3816 w 10000"/>
              <a:gd name="connsiteY156" fmla="*/ 1015 h 10000"/>
              <a:gd name="connsiteX157" fmla="*/ 3608 w 10000"/>
              <a:gd name="connsiteY157" fmla="*/ 933 h 10000"/>
              <a:gd name="connsiteX158" fmla="*/ 3395 w 10000"/>
              <a:gd name="connsiteY158" fmla="*/ 852 h 10000"/>
              <a:gd name="connsiteX159" fmla="*/ 3175 w 10000"/>
              <a:gd name="connsiteY159" fmla="*/ 793 h 10000"/>
              <a:gd name="connsiteX160" fmla="*/ 2961 w 10000"/>
              <a:gd name="connsiteY160" fmla="*/ 747 h 10000"/>
              <a:gd name="connsiteX161" fmla="*/ 2760 w 10000"/>
              <a:gd name="connsiteY161" fmla="*/ 723 h 10000"/>
              <a:gd name="connsiteX162" fmla="*/ 2558 w 10000"/>
              <a:gd name="connsiteY162" fmla="*/ 735 h 10000"/>
              <a:gd name="connsiteX163" fmla="*/ 2368 w 10000"/>
              <a:gd name="connsiteY163" fmla="*/ 793 h 10000"/>
              <a:gd name="connsiteX164" fmla="*/ 2190 w 10000"/>
              <a:gd name="connsiteY164" fmla="*/ 863 h 10000"/>
              <a:gd name="connsiteX165" fmla="*/ 2030 w 10000"/>
              <a:gd name="connsiteY165" fmla="*/ 968 h 10000"/>
              <a:gd name="connsiteX166" fmla="*/ 1881 w 10000"/>
              <a:gd name="connsiteY166" fmla="*/ 1109 h 10000"/>
              <a:gd name="connsiteX167" fmla="*/ 1751 w 10000"/>
              <a:gd name="connsiteY167" fmla="*/ 1295 h 10000"/>
              <a:gd name="connsiteX168" fmla="*/ 1644 w 10000"/>
              <a:gd name="connsiteY168" fmla="*/ 1529 h 10000"/>
              <a:gd name="connsiteX169" fmla="*/ 1561 w 10000"/>
              <a:gd name="connsiteY169" fmla="*/ 1820 h 10000"/>
              <a:gd name="connsiteX170" fmla="*/ 1507 w 10000"/>
              <a:gd name="connsiteY170" fmla="*/ 2147 h 10000"/>
              <a:gd name="connsiteX171" fmla="*/ 1484 w 10000"/>
              <a:gd name="connsiteY171" fmla="*/ 2532 h 10000"/>
              <a:gd name="connsiteX172" fmla="*/ 1490 w 10000"/>
              <a:gd name="connsiteY172" fmla="*/ 2987 h 10000"/>
              <a:gd name="connsiteX173" fmla="*/ 1531 w 10000"/>
              <a:gd name="connsiteY173" fmla="*/ 3501 h 10000"/>
              <a:gd name="connsiteX174" fmla="*/ 1608 w 10000"/>
              <a:gd name="connsiteY174" fmla="*/ 4072 h 10000"/>
              <a:gd name="connsiteX175" fmla="*/ 1727 w 10000"/>
              <a:gd name="connsiteY175" fmla="*/ 4714 h 10000"/>
              <a:gd name="connsiteX176" fmla="*/ 1893 w 10000"/>
              <a:gd name="connsiteY176" fmla="*/ 5438 h 10000"/>
              <a:gd name="connsiteX177" fmla="*/ 2095 w 10000"/>
              <a:gd name="connsiteY177" fmla="*/ 6231 h 10000"/>
              <a:gd name="connsiteX0" fmla="*/ 2095 w 10000"/>
              <a:gd name="connsiteY0" fmla="*/ 6231 h 10000"/>
              <a:gd name="connsiteX1" fmla="*/ 2131 w 10000"/>
              <a:gd name="connsiteY1" fmla="*/ 6336 h 10000"/>
              <a:gd name="connsiteX2" fmla="*/ 2208 w 10000"/>
              <a:gd name="connsiteY2" fmla="*/ 6581 h 10000"/>
              <a:gd name="connsiteX3" fmla="*/ 2303 w 10000"/>
              <a:gd name="connsiteY3" fmla="*/ 6873 h 10000"/>
              <a:gd name="connsiteX4" fmla="*/ 2374 w 10000"/>
              <a:gd name="connsiteY4" fmla="*/ 7141 h 10000"/>
              <a:gd name="connsiteX5" fmla="*/ 2380 w 10000"/>
              <a:gd name="connsiteY5" fmla="*/ 7188 h 10000"/>
              <a:gd name="connsiteX6" fmla="*/ 2386 w 10000"/>
              <a:gd name="connsiteY6" fmla="*/ 7223 h 10000"/>
              <a:gd name="connsiteX7" fmla="*/ 2392 w 10000"/>
              <a:gd name="connsiteY7" fmla="*/ 7258 h 10000"/>
              <a:gd name="connsiteX8" fmla="*/ 2386 w 10000"/>
              <a:gd name="connsiteY8" fmla="*/ 7270 h 10000"/>
              <a:gd name="connsiteX9" fmla="*/ 2374 w 10000"/>
              <a:gd name="connsiteY9" fmla="*/ 7270 h 10000"/>
              <a:gd name="connsiteX10" fmla="*/ 2362 w 10000"/>
              <a:gd name="connsiteY10" fmla="*/ 7258 h 10000"/>
              <a:gd name="connsiteX11" fmla="*/ 2338 w 10000"/>
              <a:gd name="connsiteY11" fmla="*/ 7223 h 10000"/>
              <a:gd name="connsiteX12" fmla="*/ 2309 w 10000"/>
              <a:gd name="connsiteY12" fmla="*/ 7176 h 10000"/>
              <a:gd name="connsiteX13" fmla="*/ 2231 w 10000"/>
              <a:gd name="connsiteY13" fmla="*/ 7025 h 10000"/>
              <a:gd name="connsiteX14" fmla="*/ 2113 w 10000"/>
              <a:gd name="connsiteY14" fmla="*/ 6779 h 10000"/>
              <a:gd name="connsiteX15" fmla="*/ 1958 w 10000"/>
              <a:gd name="connsiteY15" fmla="*/ 6441 h 10000"/>
              <a:gd name="connsiteX16" fmla="*/ 1751 w 10000"/>
              <a:gd name="connsiteY16" fmla="*/ 5974 h 10000"/>
              <a:gd name="connsiteX17" fmla="*/ 1662 w 10000"/>
              <a:gd name="connsiteY17" fmla="*/ 5753 h 10000"/>
              <a:gd name="connsiteX18" fmla="*/ 1567 w 10000"/>
              <a:gd name="connsiteY18" fmla="*/ 5508 h 10000"/>
              <a:gd name="connsiteX19" fmla="*/ 1478 w 10000"/>
              <a:gd name="connsiteY19" fmla="*/ 5239 h 10000"/>
              <a:gd name="connsiteX20" fmla="*/ 1383 w 10000"/>
              <a:gd name="connsiteY20" fmla="*/ 4959 h 10000"/>
              <a:gd name="connsiteX21" fmla="*/ 1294 w 10000"/>
              <a:gd name="connsiteY21" fmla="*/ 4656 h 10000"/>
              <a:gd name="connsiteX22" fmla="*/ 1211 w 10000"/>
              <a:gd name="connsiteY22" fmla="*/ 4352 h 10000"/>
              <a:gd name="connsiteX23" fmla="*/ 1134 w 10000"/>
              <a:gd name="connsiteY23" fmla="*/ 4037 h 10000"/>
              <a:gd name="connsiteX24" fmla="*/ 1062 w 10000"/>
              <a:gd name="connsiteY24" fmla="*/ 3711 h 10000"/>
              <a:gd name="connsiteX25" fmla="*/ 1003 w 10000"/>
              <a:gd name="connsiteY25" fmla="*/ 3372 h 10000"/>
              <a:gd name="connsiteX26" fmla="*/ 955 w 10000"/>
              <a:gd name="connsiteY26" fmla="*/ 3046 h 10000"/>
              <a:gd name="connsiteX27" fmla="*/ 914 w 10000"/>
              <a:gd name="connsiteY27" fmla="*/ 2719 h 10000"/>
              <a:gd name="connsiteX28" fmla="*/ 890 w 10000"/>
              <a:gd name="connsiteY28" fmla="*/ 2392 h 10000"/>
              <a:gd name="connsiteX29" fmla="*/ 884 w 10000"/>
              <a:gd name="connsiteY29" fmla="*/ 2077 h 10000"/>
              <a:gd name="connsiteX30" fmla="*/ 890 w 10000"/>
              <a:gd name="connsiteY30" fmla="*/ 1785 h 10000"/>
              <a:gd name="connsiteX31" fmla="*/ 920 w 10000"/>
              <a:gd name="connsiteY31" fmla="*/ 1494 h 10000"/>
              <a:gd name="connsiteX32" fmla="*/ 967 w 10000"/>
              <a:gd name="connsiteY32" fmla="*/ 1225 h 10000"/>
              <a:gd name="connsiteX33" fmla="*/ 1039 w 10000"/>
              <a:gd name="connsiteY33" fmla="*/ 968 h 10000"/>
              <a:gd name="connsiteX34" fmla="*/ 1134 w 10000"/>
              <a:gd name="connsiteY34" fmla="*/ 735 h 10000"/>
              <a:gd name="connsiteX35" fmla="*/ 1252 w 10000"/>
              <a:gd name="connsiteY35" fmla="*/ 525 h 10000"/>
              <a:gd name="connsiteX36" fmla="*/ 1395 w 10000"/>
              <a:gd name="connsiteY36" fmla="*/ 362 h 10000"/>
              <a:gd name="connsiteX37" fmla="*/ 1567 w 10000"/>
              <a:gd name="connsiteY37" fmla="*/ 210 h 10000"/>
              <a:gd name="connsiteX38" fmla="*/ 1769 w 10000"/>
              <a:gd name="connsiteY38" fmla="*/ 105 h 10000"/>
              <a:gd name="connsiteX39" fmla="*/ 2012 w 10000"/>
              <a:gd name="connsiteY39" fmla="*/ 35 h 10000"/>
              <a:gd name="connsiteX40" fmla="*/ 2279 w 10000"/>
              <a:gd name="connsiteY40" fmla="*/ 0 h 10000"/>
              <a:gd name="connsiteX41" fmla="*/ 2576 w 10000"/>
              <a:gd name="connsiteY41" fmla="*/ 12 h 10000"/>
              <a:gd name="connsiteX42" fmla="*/ 2914 w 10000"/>
              <a:gd name="connsiteY42" fmla="*/ 70 h 10000"/>
              <a:gd name="connsiteX43" fmla="*/ 3294 w 10000"/>
              <a:gd name="connsiteY43" fmla="*/ 175 h 10000"/>
              <a:gd name="connsiteX44" fmla="*/ 3709 w 10000"/>
              <a:gd name="connsiteY44" fmla="*/ 338 h 10000"/>
              <a:gd name="connsiteX45" fmla="*/ 4160 w 10000"/>
              <a:gd name="connsiteY45" fmla="*/ 548 h 10000"/>
              <a:gd name="connsiteX46" fmla="*/ 4659 w 10000"/>
              <a:gd name="connsiteY46" fmla="*/ 828 h 10000"/>
              <a:gd name="connsiteX47" fmla="*/ 5205 w 10000"/>
              <a:gd name="connsiteY47" fmla="*/ 1155 h 10000"/>
              <a:gd name="connsiteX48" fmla="*/ 5786 w 10000"/>
              <a:gd name="connsiteY48" fmla="*/ 1552 h 10000"/>
              <a:gd name="connsiteX49" fmla="*/ 5917 w 10000"/>
              <a:gd name="connsiteY49" fmla="*/ 1669 h 10000"/>
              <a:gd name="connsiteX50" fmla="*/ 6261 w 10000"/>
              <a:gd name="connsiteY50" fmla="*/ 1995 h 10000"/>
              <a:gd name="connsiteX51" fmla="*/ 6493 w 10000"/>
              <a:gd name="connsiteY51" fmla="*/ 2217 h 10000"/>
              <a:gd name="connsiteX52" fmla="*/ 6760 w 10000"/>
              <a:gd name="connsiteY52" fmla="*/ 2485 h 10000"/>
              <a:gd name="connsiteX53" fmla="*/ 7056 w 10000"/>
              <a:gd name="connsiteY53" fmla="*/ 2789 h 10000"/>
              <a:gd name="connsiteX54" fmla="*/ 7365 w 10000"/>
              <a:gd name="connsiteY54" fmla="*/ 3127 h 10000"/>
              <a:gd name="connsiteX55" fmla="*/ 7691 w 10000"/>
              <a:gd name="connsiteY55" fmla="*/ 3501 h 10000"/>
              <a:gd name="connsiteX56" fmla="*/ 8018 w 10000"/>
              <a:gd name="connsiteY56" fmla="*/ 3886 h 10000"/>
              <a:gd name="connsiteX57" fmla="*/ 8344 w 10000"/>
              <a:gd name="connsiteY57" fmla="*/ 4294 h 10000"/>
              <a:gd name="connsiteX58" fmla="*/ 8659 w 10000"/>
              <a:gd name="connsiteY58" fmla="*/ 4714 h 10000"/>
              <a:gd name="connsiteX59" fmla="*/ 8955 w 10000"/>
              <a:gd name="connsiteY59" fmla="*/ 5134 h 10000"/>
              <a:gd name="connsiteX60" fmla="*/ 9234 w 10000"/>
              <a:gd name="connsiteY60" fmla="*/ 5578 h 10000"/>
              <a:gd name="connsiteX61" fmla="*/ 9478 w 10000"/>
              <a:gd name="connsiteY61" fmla="*/ 6009 h 10000"/>
              <a:gd name="connsiteX62" fmla="*/ 9685 w 10000"/>
              <a:gd name="connsiteY62" fmla="*/ 6453 h 10000"/>
              <a:gd name="connsiteX63" fmla="*/ 9846 w 10000"/>
              <a:gd name="connsiteY63" fmla="*/ 6884 h 10000"/>
              <a:gd name="connsiteX64" fmla="*/ 9953 w 10000"/>
              <a:gd name="connsiteY64" fmla="*/ 7293 h 10000"/>
              <a:gd name="connsiteX65" fmla="*/ 10000 w 10000"/>
              <a:gd name="connsiteY65" fmla="*/ 7701 h 10000"/>
              <a:gd name="connsiteX66" fmla="*/ 9988 w 10000"/>
              <a:gd name="connsiteY66" fmla="*/ 8086 h 10000"/>
              <a:gd name="connsiteX67" fmla="*/ 9899 w 10000"/>
              <a:gd name="connsiteY67" fmla="*/ 8448 h 10000"/>
              <a:gd name="connsiteX68" fmla="*/ 9727 w 10000"/>
              <a:gd name="connsiteY68" fmla="*/ 8775 h 10000"/>
              <a:gd name="connsiteX69" fmla="*/ 9472 w 10000"/>
              <a:gd name="connsiteY69" fmla="*/ 9090 h 10000"/>
              <a:gd name="connsiteX70" fmla="*/ 9122 w 10000"/>
              <a:gd name="connsiteY70" fmla="*/ 9358 h 10000"/>
              <a:gd name="connsiteX71" fmla="*/ 8665 w 10000"/>
              <a:gd name="connsiteY71" fmla="*/ 9580 h 10000"/>
              <a:gd name="connsiteX72" fmla="*/ 8107 w 10000"/>
              <a:gd name="connsiteY72" fmla="*/ 9767 h 10000"/>
              <a:gd name="connsiteX73" fmla="*/ 7424 w 10000"/>
              <a:gd name="connsiteY73" fmla="*/ 9895 h 10000"/>
              <a:gd name="connsiteX74" fmla="*/ 6629 w 10000"/>
              <a:gd name="connsiteY74" fmla="*/ 9977 h 10000"/>
              <a:gd name="connsiteX75" fmla="*/ 5691 w 10000"/>
              <a:gd name="connsiteY75" fmla="*/ 10000 h 10000"/>
              <a:gd name="connsiteX76" fmla="*/ 4623 w 10000"/>
              <a:gd name="connsiteY76" fmla="*/ 9965 h 10000"/>
              <a:gd name="connsiteX77" fmla="*/ 3418 w 10000"/>
              <a:gd name="connsiteY77" fmla="*/ 9860 h 10000"/>
              <a:gd name="connsiteX78" fmla="*/ 2053 w 10000"/>
              <a:gd name="connsiteY78" fmla="*/ 9697 h 10000"/>
              <a:gd name="connsiteX79" fmla="*/ 1668 w 10000"/>
              <a:gd name="connsiteY79" fmla="*/ 9627 h 10000"/>
              <a:gd name="connsiteX80" fmla="*/ 1234 w 10000"/>
              <a:gd name="connsiteY80" fmla="*/ 9545 h 10000"/>
              <a:gd name="connsiteX81" fmla="*/ 1015 w 10000"/>
              <a:gd name="connsiteY81" fmla="*/ 9498 h 10000"/>
              <a:gd name="connsiteX82" fmla="*/ 807 w 10000"/>
              <a:gd name="connsiteY82" fmla="*/ 9452 h 10000"/>
              <a:gd name="connsiteX83" fmla="*/ 611 w 10000"/>
              <a:gd name="connsiteY83" fmla="*/ 9393 h 10000"/>
              <a:gd name="connsiteX84" fmla="*/ 427 w 10000"/>
              <a:gd name="connsiteY84" fmla="*/ 9335 h 10000"/>
              <a:gd name="connsiteX85" fmla="*/ 267 w 10000"/>
              <a:gd name="connsiteY85" fmla="*/ 9277 h 10000"/>
              <a:gd name="connsiteX86" fmla="*/ 142 w 10000"/>
              <a:gd name="connsiteY86" fmla="*/ 9218 h 10000"/>
              <a:gd name="connsiteX87" fmla="*/ 89 w 10000"/>
              <a:gd name="connsiteY87" fmla="*/ 9183 h 10000"/>
              <a:gd name="connsiteX88" fmla="*/ 53 w 10000"/>
              <a:gd name="connsiteY88" fmla="*/ 9160 h 10000"/>
              <a:gd name="connsiteX89" fmla="*/ 24 w 10000"/>
              <a:gd name="connsiteY89" fmla="*/ 9125 h 10000"/>
              <a:gd name="connsiteX90" fmla="*/ 6 w 10000"/>
              <a:gd name="connsiteY90" fmla="*/ 9090 h 10000"/>
              <a:gd name="connsiteX91" fmla="*/ 0 w 10000"/>
              <a:gd name="connsiteY91" fmla="*/ 9067 h 10000"/>
              <a:gd name="connsiteX92" fmla="*/ 6 w 10000"/>
              <a:gd name="connsiteY92" fmla="*/ 9032 h 10000"/>
              <a:gd name="connsiteX93" fmla="*/ 24 w 10000"/>
              <a:gd name="connsiteY93" fmla="*/ 9008 h 10000"/>
              <a:gd name="connsiteX94" fmla="*/ 59 w 10000"/>
              <a:gd name="connsiteY94" fmla="*/ 8973 h 10000"/>
              <a:gd name="connsiteX95" fmla="*/ 172 w 10000"/>
              <a:gd name="connsiteY95" fmla="*/ 8915 h 10000"/>
              <a:gd name="connsiteX96" fmla="*/ 255 w 10000"/>
              <a:gd name="connsiteY96" fmla="*/ 8891 h 10000"/>
              <a:gd name="connsiteX97" fmla="*/ 463 w 10000"/>
              <a:gd name="connsiteY97" fmla="*/ 8880 h 10000"/>
              <a:gd name="connsiteX98" fmla="*/ 766 w 10000"/>
              <a:gd name="connsiteY98" fmla="*/ 8938 h 10000"/>
              <a:gd name="connsiteX99" fmla="*/ 1228 w 10000"/>
              <a:gd name="connsiteY99" fmla="*/ 9020 h 10000"/>
              <a:gd name="connsiteX100" fmla="*/ 1834 w 10000"/>
              <a:gd name="connsiteY100" fmla="*/ 9113 h 10000"/>
              <a:gd name="connsiteX101" fmla="*/ 2546 w 10000"/>
              <a:gd name="connsiteY101" fmla="*/ 9218 h 10000"/>
              <a:gd name="connsiteX102" fmla="*/ 3341 w 10000"/>
              <a:gd name="connsiteY102" fmla="*/ 9300 h 10000"/>
              <a:gd name="connsiteX103" fmla="*/ 3757 w 10000"/>
              <a:gd name="connsiteY103" fmla="*/ 9335 h 10000"/>
              <a:gd name="connsiteX104" fmla="*/ 4178 w 10000"/>
              <a:gd name="connsiteY104" fmla="*/ 9358 h 10000"/>
              <a:gd name="connsiteX105" fmla="*/ 4611 w 10000"/>
              <a:gd name="connsiteY105" fmla="*/ 9370 h 10000"/>
              <a:gd name="connsiteX106" fmla="*/ 5050 w 10000"/>
              <a:gd name="connsiteY106" fmla="*/ 9382 h 10000"/>
              <a:gd name="connsiteX107" fmla="*/ 5478 w 10000"/>
              <a:gd name="connsiteY107" fmla="*/ 9382 h 10000"/>
              <a:gd name="connsiteX108" fmla="*/ 5905 w 10000"/>
              <a:gd name="connsiteY108" fmla="*/ 9358 h 10000"/>
              <a:gd name="connsiteX109" fmla="*/ 6326 w 10000"/>
              <a:gd name="connsiteY109" fmla="*/ 9335 h 10000"/>
              <a:gd name="connsiteX110" fmla="*/ 6736 w 10000"/>
              <a:gd name="connsiteY110" fmla="*/ 9277 h 10000"/>
              <a:gd name="connsiteX111" fmla="*/ 7122 w 10000"/>
              <a:gd name="connsiteY111" fmla="*/ 9218 h 10000"/>
              <a:gd name="connsiteX112" fmla="*/ 7490 w 10000"/>
              <a:gd name="connsiteY112" fmla="*/ 9125 h 10000"/>
              <a:gd name="connsiteX113" fmla="*/ 7846 w 10000"/>
              <a:gd name="connsiteY113" fmla="*/ 9020 h 10000"/>
              <a:gd name="connsiteX114" fmla="*/ 8166 w 10000"/>
              <a:gd name="connsiteY114" fmla="*/ 8903 h 10000"/>
              <a:gd name="connsiteX115" fmla="*/ 8457 w 10000"/>
              <a:gd name="connsiteY115" fmla="*/ 8740 h 10000"/>
              <a:gd name="connsiteX116" fmla="*/ 8712 w 10000"/>
              <a:gd name="connsiteY116" fmla="*/ 8553 h 10000"/>
              <a:gd name="connsiteX117" fmla="*/ 8932 w 10000"/>
              <a:gd name="connsiteY117" fmla="*/ 8355 h 10000"/>
              <a:gd name="connsiteX118" fmla="*/ 9122 w 10000"/>
              <a:gd name="connsiteY118" fmla="*/ 8121 h 10000"/>
              <a:gd name="connsiteX119" fmla="*/ 9252 w 10000"/>
              <a:gd name="connsiteY119" fmla="*/ 7865 h 10000"/>
              <a:gd name="connsiteX120" fmla="*/ 9341 w 10000"/>
              <a:gd name="connsiteY120" fmla="*/ 7573 h 10000"/>
              <a:gd name="connsiteX121" fmla="*/ 9377 w 10000"/>
              <a:gd name="connsiteY121" fmla="*/ 7258 h 10000"/>
              <a:gd name="connsiteX122" fmla="*/ 9359 w 10000"/>
              <a:gd name="connsiteY122" fmla="*/ 6896 h 10000"/>
              <a:gd name="connsiteX123" fmla="*/ 9353 w 10000"/>
              <a:gd name="connsiteY123" fmla="*/ 6873 h 10000"/>
              <a:gd name="connsiteX124" fmla="*/ 9347 w 10000"/>
              <a:gd name="connsiteY124" fmla="*/ 6791 h 10000"/>
              <a:gd name="connsiteX125" fmla="*/ 9323 w 10000"/>
              <a:gd name="connsiteY125" fmla="*/ 6674 h 10000"/>
              <a:gd name="connsiteX126" fmla="*/ 9276 w 10000"/>
              <a:gd name="connsiteY126" fmla="*/ 6511 h 10000"/>
              <a:gd name="connsiteX127" fmla="*/ 9205 w 10000"/>
              <a:gd name="connsiteY127" fmla="*/ 6301 h 10000"/>
              <a:gd name="connsiteX128" fmla="*/ 9104 w 10000"/>
              <a:gd name="connsiteY128" fmla="*/ 6044 h 10000"/>
              <a:gd name="connsiteX129" fmla="*/ 9039 w 10000"/>
              <a:gd name="connsiteY129" fmla="*/ 5904 h 10000"/>
              <a:gd name="connsiteX130" fmla="*/ 8967 w 10000"/>
              <a:gd name="connsiteY130" fmla="*/ 5753 h 10000"/>
              <a:gd name="connsiteX131" fmla="*/ 8884 w 10000"/>
              <a:gd name="connsiteY131" fmla="*/ 5601 h 10000"/>
              <a:gd name="connsiteX132" fmla="*/ 8795 w 10000"/>
              <a:gd name="connsiteY132" fmla="*/ 5438 h 10000"/>
              <a:gd name="connsiteX133" fmla="*/ 8688 w 10000"/>
              <a:gd name="connsiteY133" fmla="*/ 5263 h 10000"/>
              <a:gd name="connsiteX134" fmla="*/ 8570 w 10000"/>
              <a:gd name="connsiteY134" fmla="*/ 5076 h 10000"/>
              <a:gd name="connsiteX135" fmla="*/ 8439 w 10000"/>
              <a:gd name="connsiteY135" fmla="*/ 4889 h 10000"/>
              <a:gd name="connsiteX136" fmla="*/ 8297 w 10000"/>
              <a:gd name="connsiteY136" fmla="*/ 4702 h 10000"/>
              <a:gd name="connsiteX137" fmla="*/ 8136 w 10000"/>
              <a:gd name="connsiteY137" fmla="*/ 4492 h 10000"/>
              <a:gd name="connsiteX138" fmla="*/ 7964 w 10000"/>
              <a:gd name="connsiteY138" fmla="*/ 4282 h 10000"/>
              <a:gd name="connsiteX139" fmla="*/ 7774 w 10000"/>
              <a:gd name="connsiteY139" fmla="*/ 4072 h 10000"/>
              <a:gd name="connsiteX140" fmla="*/ 7561 w 10000"/>
              <a:gd name="connsiteY140" fmla="*/ 3851 h 10000"/>
              <a:gd name="connsiteX141" fmla="*/ 7341 w 10000"/>
              <a:gd name="connsiteY141" fmla="*/ 3617 h 10000"/>
              <a:gd name="connsiteX142" fmla="*/ 7098 w 10000"/>
              <a:gd name="connsiteY142" fmla="*/ 3384 h 10000"/>
              <a:gd name="connsiteX143" fmla="*/ 6843 w 10000"/>
              <a:gd name="connsiteY143" fmla="*/ 3139 h 10000"/>
              <a:gd name="connsiteX144" fmla="*/ 6564 w 10000"/>
              <a:gd name="connsiteY144" fmla="*/ 2894 h 10000"/>
              <a:gd name="connsiteX145" fmla="*/ 6261 w 10000"/>
              <a:gd name="connsiteY145" fmla="*/ 2649 h 10000"/>
              <a:gd name="connsiteX146" fmla="*/ 5941 w 10000"/>
              <a:gd name="connsiteY146" fmla="*/ 2404 h 10000"/>
              <a:gd name="connsiteX147" fmla="*/ 5602 w 10000"/>
              <a:gd name="connsiteY147" fmla="*/ 2147 h 10000"/>
              <a:gd name="connsiteX148" fmla="*/ 5240 w 10000"/>
              <a:gd name="connsiteY148" fmla="*/ 1879 h 10000"/>
              <a:gd name="connsiteX149" fmla="*/ 5175 w 10000"/>
              <a:gd name="connsiteY149" fmla="*/ 1832 h 10000"/>
              <a:gd name="connsiteX150" fmla="*/ 5003 w 10000"/>
              <a:gd name="connsiteY150" fmla="*/ 1704 h 10000"/>
              <a:gd name="connsiteX151" fmla="*/ 4742 w 10000"/>
              <a:gd name="connsiteY151" fmla="*/ 1529 h 10000"/>
              <a:gd name="connsiteX152" fmla="*/ 4404 w 10000"/>
              <a:gd name="connsiteY152" fmla="*/ 1319 h 10000"/>
              <a:gd name="connsiteX153" fmla="*/ 4220 w 10000"/>
              <a:gd name="connsiteY153" fmla="*/ 1214 h 10000"/>
              <a:gd name="connsiteX154" fmla="*/ 4018 w 10000"/>
              <a:gd name="connsiteY154" fmla="*/ 1109 h 10000"/>
              <a:gd name="connsiteX155" fmla="*/ 3816 w 10000"/>
              <a:gd name="connsiteY155" fmla="*/ 1015 h 10000"/>
              <a:gd name="connsiteX156" fmla="*/ 3608 w 10000"/>
              <a:gd name="connsiteY156" fmla="*/ 933 h 10000"/>
              <a:gd name="connsiteX157" fmla="*/ 3395 w 10000"/>
              <a:gd name="connsiteY157" fmla="*/ 852 h 10000"/>
              <a:gd name="connsiteX158" fmla="*/ 3175 w 10000"/>
              <a:gd name="connsiteY158" fmla="*/ 793 h 10000"/>
              <a:gd name="connsiteX159" fmla="*/ 2961 w 10000"/>
              <a:gd name="connsiteY159" fmla="*/ 747 h 10000"/>
              <a:gd name="connsiteX160" fmla="*/ 2760 w 10000"/>
              <a:gd name="connsiteY160" fmla="*/ 723 h 10000"/>
              <a:gd name="connsiteX161" fmla="*/ 2558 w 10000"/>
              <a:gd name="connsiteY161" fmla="*/ 735 h 10000"/>
              <a:gd name="connsiteX162" fmla="*/ 2368 w 10000"/>
              <a:gd name="connsiteY162" fmla="*/ 793 h 10000"/>
              <a:gd name="connsiteX163" fmla="*/ 2190 w 10000"/>
              <a:gd name="connsiteY163" fmla="*/ 863 h 10000"/>
              <a:gd name="connsiteX164" fmla="*/ 2030 w 10000"/>
              <a:gd name="connsiteY164" fmla="*/ 968 h 10000"/>
              <a:gd name="connsiteX165" fmla="*/ 1881 w 10000"/>
              <a:gd name="connsiteY165" fmla="*/ 1109 h 10000"/>
              <a:gd name="connsiteX166" fmla="*/ 1751 w 10000"/>
              <a:gd name="connsiteY166" fmla="*/ 1295 h 10000"/>
              <a:gd name="connsiteX167" fmla="*/ 1644 w 10000"/>
              <a:gd name="connsiteY167" fmla="*/ 1529 h 10000"/>
              <a:gd name="connsiteX168" fmla="*/ 1561 w 10000"/>
              <a:gd name="connsiteY168" fmla="*/ 1820 h 10000"/>
              <a:gd name="connsiteX169" fmla="*/ 1507 w 10000"/>
              <a:gd name="connsiteY169" fmla="*/ 2147 h 10000"/>
              <a:gd name="connsiteX170" fmla="*/ 1484 w 10000"/>
              <a:gd name="connsiteY170" fmla="*/ 2532 h 10000"/>
              <a:gd name="connsiteX171" fmla="*/ 1490 w 10000"/>
              <a:gd name="connsiteY171" fmla="*/ 2987 h 10000"/>
              <a:gd name="connsiteX172" fmla="*/ 1531 w 10000"/>
              <a:gd name="connsiteY172" fmla="*/ 3501 h 10000"/>
              <a:gd name="connsiteX173" fmla="*/ 1608 w 10000"/>
              <a:gd name="connsiteY173" fmla="*/ 4072 h 10000"/>
              <a:gd name="connsiteX174" fmla="*/ 1727 w 10000"/>
              <a:gd name="connsiteY174" fmla="*/ 4714 h 10000"/>
              <a:gd name="connsiteX175" fmla="*/ 1893 w 10000"/>
              <a:gd name="connsiteY175" fmla="*/ 5438 h 10000"/>
              <a:gd name="connsiteX176" fmla="*/ 2095 w 10000"/>
              <a:gd name="connsiteY176" fmla="*/ 6231 h 10000"/>
              <a:gd name="connsiteX0" fmla="*/ 2092 w 9997"/>
              <a:gd name="connsiteY0" fmla="*/ 6231 h 10000"/>
              <a:gd name="connsiteX1" fmla="*/ 2128 w 9997"/>
              <a:gd name="connsiteY1" fmla="*/ 6336 h 10000"/>
              <a:gd name="connsiteX2" fmla="*/ 2205 w 9997"/>
              <a:gd name="connsiteY2" fmla="*/ 6581 h 10000"/>
              <a:gd name="connsiteX3" fmla="*/ 2300 w 9997"/>
              <a:gd name="connsiteY3" fmla="*/ 6873 h 10000"/>
              <a:gd name="connsiteX4" fmla="*/ 2371 w 9997"/>
              <a:gd name="connsiteY4" fmla="*/ 7141 h 10000"/>
              <a:gd name="connsiteX5" fmla="*/ 2377 w 9997"/>
              <a:gd name="connsiteY5" fmla="*/ 7188 h 10000"/>
              <a:gd name="connsiteX6" fmla="*/ 2383 w 9997"/>
              <a:gd name="connsiteY6" fmla="*/ 7223 h 10000"/>
              <a:gd name="connsiteX7" fmla="*/ 2389 w 9997"/>
              <a:gd name="connsiteY7" fmla="*/ 7258 h 10000"/>
              <a:gd name="connsiteX8" fmla="*/ 2383 w 9997"/>
              <a:gd name="connsiteY8" fmla="*/ 7270 h 10000"/>
              <a:gd name="connsiteX9" fmla="*/ 2371 w 9997"/>
              <a:gd name="connsiteY9" fmla="*/ 7270 h 10000"/>
              <a:gd name="connsiteX10" fmla="*/ 2359 w 9997"/>
              <a:gd name="connsiteY10" fmla="*/ 7258 h 10000"/>
              <a:gd name="connsiteX11" fmla="*/ 2335 w 9997"/>
              <a:gd name="connsiteY11" fmla="*/ 7223 h 10000"/>
              <a:gd name="connsiteX12" fmla="*/ 2306 w 9997"/>
              <a:gd name="connsiteY12" fmla="*/ 7176 h 10000"/>
              <a:gd name="connsiteX13" fmla="*/ 2228 w 9997"/>
              <a:gd name="connsiteY13" fmla="*/ 7025 h 10000"/>
              <a:gd name="connsiteX14" fmla="*/ 2110 w 9997"/>
              <a:gd name="connsiteY14" fmla="*/ 6779 h 10000"/>
              <a:gd name="connsiteX15" fmla="*/ 1955 w 9997"/>
              <a:gd name="connsiteY15" fmla="*/ 6441 h 10000"/>
              <a:gd name="connsiteX16" fmla="*/ 1748 w 9997"/>
              <a:gd name="connsiteY16" fmla="*/ 5974 h 10000"/>
              <a:gd name="connsiteX17" fmla="*/ 1659 w 9997"/>
              <a:gd name="connsiteY17" fmla="*/ 5753 h 10000"/>
              <a:gd name="connsiteX18" fmla="*/ 1564 w 9997"/>
              <a:gd name="connsiteY18" fmla="*/ 5508 h 10000"/>
              <a:gd name="connsiteX19" fmla="*/ 1475 w 9997"/>
              <a:gd name="connsiteY19" fmla="*/ 5239 h 10000"/>
              <a:gd name="connsiteX20" fmla="*/ 1380 w 9997"/>
              <a:gd name="connsiteY20" fmla="*/ 4959 h 10000"/>
              <a:gd name="connsiteX21" fmla="*/ 1291 w 9997"/>
              <a:gd name="connsiteY21" fmla="*/ 4656 h 10000"/>
              <a:gd name="connsiteX22" fmla="*/ 1208 w 9997"/>
              <a:gd name="connsiteY22" fmla="*/ 4352 h 10000"/>
              <a:gd name="connsiteX23" fmla="*/ 1131 w 9997"/>
              <a:gd name="connsiteY23" fmla="*/ 4037 h 10000"/>
              <a:gd name="connsiteX24" fmla="*/ 1059 w 9997"/>
              <a:gd name="connsiteY24" fmla="*/ 3711 h 10000"/>
              <a:gd name="connsiteX25" fmla="*/ 1000 w 9997"/>
              <a:gd name="connsiteY25" fmla="*/ 3372 h 10000"/>
              <a:gd name="connsiteX26" fmla="*/ 952 w 9997"/>
              <a:gd name="connsiteY26" fmla="*/ 3046 h 10000"/>
              <a:gd name="connsiteX27" fmla="*/ 911 w 9997"/>
              <a:gd name="connsiteY27" fmla="*/ 2719 h 10000"/>
              <a:gd name="connsiteX28" fmla="*/ 887 w 9997"/>
              <a:gd name="connsiteY28" fmla="*/ 2392 h 10000"/>
              <a:gd name="connsiteX29" fmla="*/ 881 w 9997"/>
              <a:gd name="connsiteY29" fmla="*/ 2077 h 10000"/>
              <a:gd name="connsiteX30" fmla="*/ 887 w 9997"/>
              <a:gd name="connsiteY30" fmla="*/ 1785 h 10000"/>
              <a:gd name="connsiteX31" fmla="*/ 917 w 9997"/>
              <a:gd name="connsiteY31" fmla="*/ 1494 h 10000"/>
              <a:gd name="connsiteX32" fmla="*/ 964 w 9997"/>
              <a:gd name="connsiteY32" fmla="*/ 1225 h 10000"/>
              <a:gd name="connsiteX33" fmla="*/ 1036 w 9997"/>
              <a:gd name="connsiteY33" fmla="*/ 968 h 10000"/>
              <a:gd name="connsiteX34" fmla="*/ 1131 w 9997"/>
              <a:gd name="connsiteY34" fmla="*/ 735 h 10000"/>
              <a:gd name="connsiteX35" fmla="*/ 1249 w 9997"/>
              <a:gd name="connsiteY35" fmla="*/ 525 h 10000"/>
              <a:gd name="connsiteX36" fmla="*/ 1392 w 9997"/>
              <a:gd name="connsiteY36" fmla="*/ 362 h 10000"/>
              <a:gd name="connsiteX37" fmla="*/ 1564 w 9997"/>
              <a:gd name="connsiteY37" fmla="*/ 210 h 10000"/>
              <a:gd name="connsiteX38" fmla="*/ 1766 w 9997"/>
              <a:gd name="connsiteY38" fmla="*/ 105 h 10000"/>
              <a:gd name="connsiteX39" fmla="*/ 2009 w 9997"/>
              <a:gd name="connsiteY39" fmla="*/ 35 h 10000"/>
              <a:gd name="connsiteX40" fmla="*/ 2276 w 9997"/>
              <a:gd name="connsiteY40" fmla="*/ 0 h 10000"/>
              <a:gd name="connsiteX41" fmla="*/ 2573 w 9997"/>
              <a:gd name="connsiteY41" fmla="*/ 12 h 10000"/>
              <a:gd name="connsiteX42" fmla="*/ 2911 w 9997"/>
              <a:gd name="connsiteY42" fmla="*/ 70 h 10000"/>
              <a:gd name="connsiteX43" fmla="*/ 3291 w 9997"/>
              <a:gd name="connsiteY43" fmla="*/ 175 h 10000"/>
              <a:gd name="connsiteX44" fmla="*/ 3706 w 9997"/>
              <a:gd name="connsiteY44" fmla="*/ 338 h 10000"/>
              <a:gd name="connsiteX45" fmla="*/ 4157 w 9997"/>
              <a:gd name="connsiteY45" fmla="*/ 548 h 10000"/>
              <a:gd name="connsiteX46" fmla="*/ 4656 w 9997"/>
              <a:gd name="connsiteY46" fmla="*/ 828 h 10000"/>
              <a:gd name="connsiteX47" fmla="*/ 5202 w 9997"/>
              <a:gd name="connsiteY47" fmla="*/ 1155 h 10000"/>
              <a:gd name="connsiteX48" fmla="*/ 5783 w 9997"/>
              <a:gd name="connsiteY48" fmla="*/ 1552 h 10000"/>
              <a:gd name="connsiteX49" fmla="*/ 5914 w 9997"/>
              <a:gd name="connsiteY49" fmla="*/ 1669 h 10000"/>
              <a:gd name="connsiteX50" fmla="*/ 6258 w 9997"/>
              <a:gd name="connsiteY50" fmla="*/ 1995 h 10000"/>
              <a:gd name="connsiteX51" fmla="*/ 6490 w 9997"/>
              <a:gd name="connsiteY51" fmla="*/ 2217 h 10000"/>
              <a:gd name="connsiteX52" fmla="*/ 6757 w 9997"/>
              <a:gd name="connsiteY52" fmla="*/ 2485 h 10000"/>
              <a:gd name="connsiteX53" fmla="*/ 7053 w 9997"/>
              <a:gd name="connsiteY53" fmla="*/ 2789 h 10000"/>
              <a:gd name="connsiteX54" fmla="*/ 7362 w 9997"/>
              <a:gd name="connsiteY54" fmla="*/ 3127 h 10000"/>
              <a:gd name="connsiteX55" fmla="*/ 7688 w 9997"/>
              <a:gd name="connsiteY55" fmla="*/ 3501 h 10000"/>
              <a:gd name="connsiteX56" fmla="*/ 8015 w 9997"/>
              <a:gd name="connsiteY56" fmla="*/ 3886 h 10000"/>
              <a:gd name="connsiteX57" fmla="*/ 8341 w 9997"/>
              <a:gd name="connsiteY57" fmla="*/ 4294 h 10000"/>
              <a:gd name="connsiteX58" fmla="*/ 8656 w 9997"/>
              <a:gd name="connsiteY58" fmla="*/ 4714 h 10000"/>
              <a:gd name="connsiteX59" fmla="*/ 8952 w 9997"/>
              <a:gd name="connsiteY59" fmla="*/ 5134 h 10000"/>
              <a:gd name="connsiteX60" fmla="*/ 9231 w 9997"/>
              <a:gd name="connsiteY60" fmla="*/ 5578 h 10000"/>
              <a:gd name="connsiteX61" fmla="*/ 9475 w 9997"/>
              <a:gd name="connsiteY61" fmla="*/ 6009 h 10000"/>
              <a:gd name="connsiteX62" fmla="*/ 9682 w 9997"/>
              <a:gd name="connsiteY62" fmla="*/ 6453 h 10000"/>
              <a:gd name="connsiteX63" fmla="*/ 9843 w 9997"/>
              <a:gd name="connsiteY63" fmla="*/ 6884 h 10000"/>
              <a:gd name="connsiteX64" fmla="*/ 9950 w 9997"/>
              <a:gd name="connsiteY64" fmla="*/ 7293 h 10000"/>
              <a:gd name="connsiteX65" fmla="*/ 9997 w 9997"/>
              <a:gd name="connsiteY65" fmla="*/ 7701 h 10000"/>
              <a:gd name="connsiteX66" fmla="*/ 9985 w 9997"/>
              <a:gd name="connsiteY66" fmla="*/ 8086 h 10000"/>
              <a:gd name="connsiteX67" fmla="*/ 9896 w 9997"/>
              <a:gd name="connsiteY67" fmla="*/ 8448 h 10000"/>
              <a:gd name="connsiteX68" fmla="*/ 9724 w 9997"/>
              <a:gd name="connsiteY68" fmla="*/ 8775 h 10000"/>
              <a:gd name="connsiteX69" fmla="*/ 9469 w 9997"/>
              <a:gd name="connsiteY69" fmla="*/ 9090 h 10000"/>
              <a:gd name="connsiteX70" fmla="*/ 9119 w 9997"/>
              <a:gd name="connsiteY70" fmla="*/ 9358 h 10000"/>
              <a:gd name="connsiteX71" fmla="*/ 8662 w 9997"/>
              <a:gd name="connsiteY71" fmla="*/ 9580 h 10000"/>
              <a:gd name="connsiteX72" fmla="*/ 8104 w 9997"/>
              <a:gd name="connsiteY72" fmla="*/ 9767 h 10000"/>
              <a:gd name="connsiteX73" fmla="*/ 7421 w 9997"/>
              <a:gd name="connsiteY73" fmla="*/ 9895 h 10000"/>
              <a:gd name="connsiteX74" fmla="*/ 6626 w 9997"/>
              <a:gd name="connsiteY74" fmla="*/ 9977 h 10000"/>
              <a:gd name="connsiteX75" fmla="*/ 5688 w 9997"/>
              <a:gd name="connsiteY75" fmla="*/ 10000 h 10000"/>
              <a:gd name="connsiteX76" fmla="*/ 4620 w 9997"/>
              <a:gd name="connsiteY76" fmla="*/ 9965 h 10000"/>
              <a:gd name="connsiteX77" fmla="*/ 3415 w 9997"/>
              <a:gd name="connsiteY77" fmla="*/ 9860 h 10000"/>
              <a:gd name="connsiteX78" fmla="*/ 2050 w 9997"/>
              <a:gd name="connsiteY78" fmla="*/ 9697 h 10000"/>
              <a:gd name="connsiteX79" fmla="*/ 1665 w 9997"/>
              <a:gd name="connsiteY79" fmla="*/ 9627 h 10000"/>
              <a:gd name="connsiteX80" fmla="*/ 1231 w 9997"/>
              <a:gd name="connsiteY80" fmla="*/ 9545 h 10000"/>
              <a:gd name="connsiteX81" fmla="*/ 1012 w 9997"/>
              <a:gd name="connsiteY81" fmla="*/ 9498 h 10000"/>
              <a:gd name="connsiteX82" fmla="*/ 804 w 9997"/>
              <a:gd name="connsiteY82" fmla="*/ 9452 h 10000"/>
              <a:gd name="connsiteX83" fmla="*/ 608 w 9997"/>
              <a:gd name="connsiteY83" fmla="*/ 9393 h 10000"/>
              <a:gd name="connsiteX84" fmla="*/ 424 w 9997"/>
              <a:gd name="connsiteY84" fmla="*/ 9335 h 10000"/>
              <a:gd name="connsiteX85" fmla="*/ 264 w 9997"/>
              <a:gd name="connsiteY85" fmla="*/ 9277 h 10000"/>
              <a:gd name="connsiteX86" fmla="*/ 139 w 9997"/>
              <a:gd name="connsiteY86" fmla="*/ 9218 h 10000"/>
              <a:gd name="connsiteX87" fmla="*/ 86 w 9997"/>
              <a:gd name="connsiteY87" fmla="*/ 9183 h 10000"/>
              <a:gd name="connsiteX88" fmla="*/ 50 w 9997"/>
              <a:gd name="connsiteY88" fmla="*/ 9160 h 10000"/>
              <a:gd name="connsiteX89" fmla="*/ 21 w 9997"/>
              <a:gd name="connsiteY89" fmla="*/ 9125 h 10000"/>
              <a:gd name="connsiteX90" fmla="*/ 3 w 9997"/>
              <a:gd name="connsiteY90" fmla="*/ 9090 h 10000"/>
              <a:gd name="connsiteX91" fmla="*/ 3 w 9997"/>
              <a:gd name="connsiteY91" fmla="*/ 9032 h 10000"/>
              <a:gd name="connsiteX92" fmla="*/ 21 w 9997"/>
              <a:gd name="connsiteY92" fmla="*/ 9008 h 10000"/>
              <a:gd name="connsiteX93" fmla="*/ 56 w 9997"/>
              <a:gd name="connsiteY93" fmla="*/ 8973 h 10000"/>
              <a:gd name="connsiteX94" fmla="*/ 169 w 9997"/>
              <a:gd name="connsiteY94" fmla="*/ 8915 h 10000"/>
              <a:gd name="connsiteX95" fmla="*/ 252 w 9997"/>
              <a:gd name="connsiteY95" fmla="*/ 8891 h 10000"/>
              <a:gd name="connsiteX96" fmla="*/ 460 w 9997"/>
              <a:gd name="connsiteY96" fmla="*/ 8880 h 10000"/>
              <a:gd name="connsiteX97" fmla="*/ 763 w 9997"/>
              <a:gd name="connsiteY97" fmla="*/ 8938 h 10000"/>
              <a:gd name="connsiteX98" fmla="*/ 1225 w 9997"/>
              <a:gd name="connsiteY98" fmla="*/ 9020 h 10000"/>
              <a:gd name="connsiteX99" fmla="*/ 1831 w 9997"/>
              <a:gd name="connsiteY99" fmla="*/ 9113 h 10000"/>
              <a:gd name="connsiteX100" fmla="*/ 2543 w 9997"/>
              <a:gd name="connsiteY100" fmla="*/ 9218 h 10000"/>
              <a:gd name="connsiteX101" fmla="*/ 3338 w 9997"/>
              <a:gd name="connsiteY101" fmla="*/ 9300 h 10000"/>
              <a:gd name="connsiteX102" fmla="*/ 3754 w 9997"/>
              <a:gd name="connsiteY102" fmla="*/ 9335 h 10000"/>
              <a:gd name="connsiteX103" fmla="*/ 4175 w 9997"/>
              <a:gd name="connsiteY103" fmla="*/ 9358 h 10000"/>
              <a:gd name="connsiteX104" fmla="*/ 4608 w 9997"/>
              <a:gd name="connsiteY104" fmla="*/ 9370 h 10000"/>
              <a:gd name="connsiteX105" fmla="*/ 5047 w 9997"/>
              <a:gd name="connsiteY105" fmla="*/ 9382 h 10000"/>
              <a:gd name="connsiteX106" fmla="*/ 5475 w 9997"/>
              <a:gd name="connsiteY106" fmla="*/ 9382 h 10000"/>
              <a:gd name="connsiteX107" fmla="*/ 5902 w 9997"/>
              <a:gd name="connsiteY107" fmla="*/ 9358 h 10000"/>
              <a:gd name="connsiteX108" fmla="*/ 6323 w 9997"/>
              <a:gd name="connsiteY108" fmla="*/ 9335 h 10000"/>
              <a:gd name="connsiteX109" fmla="*/ 6733 w 9997"/>
              <a:gd name="connsiteY109" fmla="*/ 9277 h 10000"/>
              <a:gd name="connsiteX110" fmla="*/ 7119 w 9997"/>
              <a:gd name="connsiteY110" fmla="*/ 9218 h 10000"/>
              <a:gd name="connsiteX111" fmla="*/ 7487 w 9997"/>
              <a:gd name="connsiteY111" fmla="*/ 9125 h 10000"/>
              <a:gd name="connsiteX112" fmla="*/ 7843 w 9997"/>
              <a:gd name="connsiteY112" fmla="*/ 9020 h 10000"/>
              <a:gd name="connsiteX113" fmla="*/ 8163 w 9997"/>
              <a:gd name="connsiteY113" fmla="*/ 8903 h 10000"/>
              <a:gd name="connsiteX114" fmla="*/ 8454 w 9997"/>
              <a:gd name="connsiteY114" fmla="*/ 8740 h 10000"/>
              <a:gd name="connsiteX115" fmla="*/ 8709 w 9997"/>
              <a:gd name="connsiteY115" fmla="*/ 8553 h 10000"/>
              <a:gd name="connsiteX116" fmla="*/ 8929 w 9997"/>
              <a:gd name="connsiteY116" fmla="*/ 8355 h 10000"/>
              <a:gd name="connsiteX117" fmla="*/ 9119 w 9997"/>
              <a:gd name="connsiteY117" fmla="*/ 8121 h 10000"/>
              <a:gd name="connsiteX118" fmla="*/ 9249 w 9997"/>
              <a:gd name="connsiteY118" fmla="*/ 7865 h 10000"/>
              <a:gd name="connsiteX119" fmla="*/ 9338 w 9997"/>
              <a:gd name="connsiteY119" fmla="*/ 7573 h 10000"/>
              <a:gd name="connsiteX120" fmla="*/ 9374 w 9997"/>
              <a:gd name="connsiteY120" fmla="*/ 7258 h 10000"/>
              <a:gd name="connsiteX121" fmla="*/ 9356 w 9997"/>
              <a:gd name="connsiteY121" fmla="*/ 6896 h 10000"/>
              <a:gd name="connsiteX122" fmla="*/ 9350 w 9997"/>
              <a:gd name="connsiteY122" fmla="*/ 6873 h 10000"/>
              <a:gd name="connsiteX123" fmla="*/ 9344 w 9997"/>
              <a:gd name="connsiteY123" fmla="*/ 6791 h 10000"/>
              <a:gd name="connsiteX124" fmla="*/ 9320 w 9997"/>
              <a:gd name="connsiteY124" fmla="*/ 6674 h 10000"/>
              <a:gd name="connsiteX125" fmla="*/ 9273 w 9997"/>
              <a:gd name="connsiteY125" fmla="*/ 6511 h 10000"/>
              <a:gd name="connsiteX126" fmla="*/ 9202 w 9997"/>
              <a:gd name="connsiteY126" fmla="*/ 6301 h 10000"/>
              <a:gd name="connsiteX127" fmla="*/ 9101 w 9997"/>
              <a:gd name="connsiteY127" fmla="*/ 6044 h 10000"/>
              <a:gd name="connsiteX128" fmla="*/ 9036 w 9997"/>
              <a:gd name="connsiteY128" fmla="*/ 5904 h 10000"/>
              <a:gd name="connsiteX129" fmla="*/ 8964 w 9997"/>
              <a:gd name="connsiteY129" fmla="*/ 5753 h 10000"/>
              <a:gd name="connsiteX130" fmla="*/ 8881 w 9997"/>
              <a:gd name="connsiteY130" fmla="*/ 5601 h 10000"/>
              <a:gd name="connsiteX131" fmla="*/ 8792 w 9997"/>
              <a:gd name="connsiteY131" fmla="*/ 5438 h 10000"/>
              <a:gd name="connsiteX132" fmla="*/ 8685 w 9997"/>
              <a:gd name="connsiteY132" fmla="*/ 5263 h 10000"/>
              <a:gd name="connsiteX133" fmla="*/ 8567 w 9997"/>
              <a:gd name="connsiteY133" fmla="*/ 5076 h 10000"/>
              <a:gd name="connsiteX134" fmla="*/ 8436 w 9997"/>
              <a:gd name="connsiteY134" fmla="*/ 4889 h 10000"/>
              <a:gd name="connsiteX135" fmla="*/ 8294 w 9997"/>
              <a:gd name="connsiteY135" fmla="*/ 4702 h 10000"/>
              <a:gd name="connsiteX136" fmla="*/ 8133 w 9997"/>
              <a:gd name="connsiteY136" fmla="*/ 4492 h 10000"/>
              <a:gd name="connsiteX137" fmla="*/ 7961 w 9997"/>
              <a:gd name="connsiteY137" fmla="*/ 4282 h 10000"/>
              <a:gd name="connsiteX138" fmla="*/ 7771 w 9997"/>
              <a:gd name="connsiteY138" fmla="*/ 4072 h 10000"/>
              <a:gd name="connsiteX139" fmla="*/ 7558 w 9997"/>
              <a:gd name="connsiteY139" fmla="*/ 3851 h 10000"/>
              <a:gd name="connsiteX140" fmla="*/ 7338 w 9997"/>
              <a:gd name="connsiteY140" fmla="*/ 3617 h 10000"/>
              <a:gd name="connsiteX141" fmla="*/ 7095 w 9997"/>
              <a:gd name="connsiteY141" fmla="*/ 3384 h 10000"/>
              <a:gd name="connsiteX142" fmla="*/ 6840 w 9997"/>
              <a:gd name="connsiteY142" fmla="*/ 3139 h 10000"/>
              <a:gd name="connsiteX143" fmla="*/ 6561 w 9997"/>
              <a:gd name="connsiteY143" fmla="*/ 2894 h 10000"/>
              <a:gd name="connsiteX144" fmla="*/ 6258 w 9997"/>
              <a:gd name="connsiteY144" fmla="*/ 2649 h 10000"/>
              <a:gd name="connsiteX145" fmla="*/ 5938 w 9997"/>
              <a:gd name="connsiteY145" fmla="*/ 2404 h 10000"/>
              <a:gd name="connsiteX146" fmla="*/ 5599 w 9997"/>
              <a:gd name="connsiteY146" fmla="*/ 2147 h 10000"/>
              <a:gd name="connsiteX147" fmla="*/ 5237 w 9997"/>
              <a:gd name="connsiteY147" fmla="*/ 1879 h 10000"/>
              <a:gd name="connsiteX148" fmla="*/ 5172 w 9997"/>
              <a:gd name="connsiteY148" fmla="*/ 1832 h 10000"/>
              <a:gd name="connsiteX149" fmla="*/ 5000 w 9997"/>
              <a:gd name="connsiteY149" fmla="*/ 1704 h 10000"/>
              <a:gd name="connsiteX150" fmla="*/ 4739 w 9997"/>
              <a:gd name="connsiteY150" fmla="*/ 1529 h 10000"/>
              <a:gd name="connsiteX151" fmla="*/ 4401 w 9997"/>
              <a:gd name="connsiteY151" fmla="*/ 1319 h 10000"/>
              <a:gd name="connsiteX152" fmla="*/ 4217 w 9997"/>
              <a:gd name="connsiteY152" fmla="*/ 1214 h 10000"/>
              <a:gd name="connsiteX153" fmla="*/ 4015 w 9997"/>
              <a:gd name="connsiteY153" fmla="*/ 1109 h 10000"/>
              <a:gd name="connsiteX154" fmla="*/ 3813 w 9997"/>
              <a:gd name="connsiteY154" fmla="*/ 1015 h 10000"/>
              <a:gd name="connsiteX155" fmla="*/ 3605 w 9997"/>
              <a:gd name="connsiteY155" fmla="*/ 933 h 10000"/>
              <a:gd name="connsiteX156" fmla="*/ 3392 w 9997"/>
              <a:gd name="connsiteY156" fmla="*/ 852 h 10000"/>
              <a:gd name="connsiteX157" fmla="*/ 3172 w 9997"/>
              <a:gd name="connsiteY157" fmla="*/ 793 h 10000"/>
              <a:gd name="connsiteX158" fmla="*/ 2958 w 9997"/>
              <a:gd name="connsiteY158" fmla="*/ 747 h 10000"/>
              <a:gd name="connsiteX159" fmla="*/ 2757 w 9997"/>
              <a:gd name="connsiteY159" fmla="*/ 723 h 10000"/>
              <a:gd name="connsiteX160" fmla="*/ 2555 w 9997"/>
              <a:gd name="connsiteY160" fmla="*/ 735 h 10000"/>
              <a:gd name="connsiteX161" fmla="*/ 2365 w 9997"/>
              <a:gd name="connsiteY161" fmla="*/ 793 h 10000"/>
              <a:gd name="connsiteX162" fmla="*/ 2187 w 9997"/>
              <a:gd name="connsiteY162" fmla="*/ 863 h 10000"/>
              <a:gd name="connsiteX163" fmla="*/ 2027 w 9997"/>
              <a:gd name="connsiteY163" fmla="*/ 968 h 10000"/>
              <a:gd name="connsiteX164" fmla="*/ 1878 w 9997"/>
              <a:gd name="connsiteY164" fmla="*/ 1109 h 10000"/>
              <a:gd name="connsiteX165" fmla="*/ 1748 w 9997"/>
              <a:gd name="connsiteY165" fmla="*/ 1295 h 10000"/>
              <a:gd name="connsiteX166" fmla="*/ 1641 w 9997"/>
              <a:gd name="connsiteY166" fmla="*/ 1529 h 10000"/>
              <a:gd name="connsiteX167" fmla="*/ 1558 w 9997"/>
              <a:gd name="connsiteY167" fmla="*/ 1820 h 10000"/>
              <a:gd name="connsiteX168" fmla="*/ 1504 w 9997"/>
              <a:gd name="connsiteY168" fmla="*/ 2147 h 10000"/>
              <a:gd name="connsiteX169" fmla="*/ 1481 w 9997"/>
              <a:gd name="connsiteY169" fmla="*/ 2532 h 10000"/>
              <a:gd name="connsiteX170" fmla="*/ 1487 w 9997"/>
              <a:gd name="connsiteY170" fmla="*/ 2987 h 10000"/>
              <a:gd name="connsiteX171" fmla="*/ 1528 w 9997"/>
              <a:gd name="connsiteY171" fmla="*/ 3501 h 10000"/>
              <a:gd name="connsiteX172" fmla="*/ 1605 w 9997"/>
              <a:gd name="connsiteY172" fmla="*/ 4072 h 10000"/>
              <a:gd name="connsiteX173" fmla="*/ 1724 w 9997"/>
              <a:gd name="connsiteY173" fmla="*/ 4714 h 10000"/>
              <a:gd name="connsiteX174" fmla="*/ 1890 w 9997"/>
              <a:gd name="connsiteY174" fmla="*/ 5438 h 10000"/>
              <a:gd name="connsiteX175" fmla="*/ 2092 w 9997"/>
              <a:gd name="connsiteY175" fmla="*/ 6231 h 10000"/>
              <a:gd name="connsiteX0" fmla="*/ 2093 w 10000"/>
              <a:gd name="connsiteY0" fmla="*/ 6231 h 10000"/>
              <a:gd name="connsiteX1" fmla="*/ 2129 w 10000"/>
              <a:gd name="connsiteY1" fmla="*/ 6336 h 10000"/>
              <a:gd name="connsiteX2" fmla="*/ 2206 w 10000"/>
              <a:gd name="connsiteY2" fmla="*/ 6581 h 10000"/>
              <a:gd name="connsiteX3" fmla="*/ 2301 w 10000"/>
              <a:gd name="connsiteY3" fmla="*/ 6873 h 10000"/>
              <a:gd name="connsiteX4" fmla="*/ 2372 w 10000"/>
              <a:gd name="connsiteY4" fmla="*/ 7141 h 10000"/>
              <a:gd name="connsiteX5" fmla="*/ 2378 w 10000"/>
              <a:gd name="connsiteY5" fmla="*/ 7188 h 10000"/>
              <a:gd name="connsiteX6" fmla="*/ 2384 w 10000"/>
              <a:gd name="connsiteY6" fmla="*/ 7223 h 10000"/>
              <a:gd name="connsiteX7" fmla="*/ 2390 w 10000"/>
              <a:gd name="connsiteY7" fmla="*/ 7258 h 10000"/>
              <a:gd name="connsiteX8" fmla="*/ 2384 w 10000"/>
              <a:gd name="connsiteY8" fmla="*/ 7270 h 10000"/>
              <a:gd name="connsiteX9" fmla="*/ 2372 w 10000"/>
              <a:gd name="connsiteY9" fmla="*/ 7270 h 10000"/>
              <a:gd name="connsiteX10" fmla="*/ 2360 w 10000"/>
              <a:gd name="connsiteY10" fmla="*/ 7258 h 10000"/>
              <a:gd name="connsiteX11" fmla="*/ 2336 w 10000"/>
              <a:gd name="connsiteY11" fmla="*/ 7223 h 10000"/>
              <a:gd name="connsiteX12" fmla="*/ 2307 w 10000"/>
              <a:gd name="connsiteY12" fmla="*/ 7176 h 10000"/>
              <a:gd name="connsiteX13" fmla="*/ 2229 w 10000"/>
              <a:gd name="connsiteY13" fmla="*/ 7025 h 10000"/>
              <a:gd name="connsiteX14" fmla="*/ 2111 w 10000"/>
              <a:gd name="connsiteY14" fmla="*/ 6779 h 10000"/>
              <a:gd name="connsiteX15" fmla="*/ 1956 w 10000"/>
              <a:gd name="connsiteY15" fmla="*/ 6441 h 10000"/>
              <a:gd name="connsiteX16" fmla="*/ 1749 w 10000"/>
              <a:gd name="connsiteY16" fmla="*/ 5974 h 10000"/>
              <a:gd name="connsiteX17" fmla="*/ 1659 w 10000"/>
              <a:gd name="connsiteY17" fmla="*/ 5753 h 10000"/>
              <a:gd name="connsiteX18" fmla="*/ 1564 w 10000"/>
              <a:gd name="connsiteY18" fmla="*/ 5508 h 10000"/>
              <a:gd name="connsiteX19" fmla="*/ 1475 w 10000"/>
              <a:gd name="connsiteY19" fmla="*/ 5239 h 10000"/>
              <a:gd name="connsiteX20" fmla="*/ 1380 w 10000"/>
              <a:gd name="connsiteY20" fmla="*/ 4959 h 10000"/>
              <a:gd name="connsiteX21" fmla="*/ 1291 w 10000"/>
              <a:gd name="connsiteY21" fmla="*/ 4656 h 10000"/>
              <a:gd name="connsiteX22" fmla="*/ 1208 w 10000"/>
              <a:gd name="connsiteY22" fmla="*/ 4352 h 10000"/>
              <a:gd name="connsiteX23" fmla="*/ 1131 w 10000"/>
              <a:gd name="connsiteY23" fmla="*/ 4037 h 10000"/>
              <a:gd name="connsiteX24" fmla="*/ 1059 w 10000"/>
              <a:gd name="connsiteY24" fmla="*/ 3711 h 10000"/>
              <a:gd name="connsiteX25" fmla="*/ 1000 w 10000"/>
              <a:gd name="connsiteY25" fmla="*/ 3372 h 10000"/>
              <a:gd name="connsiteX26" fmla="*/ 952 w 10000"/>
              <a:gd name="connsiteY26" fmla="*/ 3046 h 10000"/>
              <a:gd name="connsiteX27" fmla="*/ 911 w 10000"/>
              <a:gd name="connsiteY27" fmla="*/ 2719 h 10000"/>
              <a:gd name="connsiteX28" fmla="*/ 887 w 10000"/>
              <a:gd name="connsiteY28" fmla="*/ 2392 h 10000"/>
              <a:gd name="connsiteX29" fmla="*/ 881 w 10000"/>
              <a:gd name="connsiteY29" fmla="*/ 2077 h 10000"/>
              <a:gd name="connsiteX30" fmla="*/ 887 w 10000"/>
              <a:gd name="connsiteY30" fmla="*/ 1785 h 10000"/>
              <a:gd name="connsiteX31" fmla="*/ 917 w 10000"/>
              <a:gd name="connsiteY31" fmla="*/ 1494 h 10000"/>
              <a:gd name="connsiteX32" fmla="*/ 964 w 10000"/>
              <a:gd name="connsiteY32" fmla="*/ 1225 h 10000"/>
              <a:gd name="connsiteX33" fmla="*/ 1036 w 10000"/>
              <a:gd name="connsiteY33" fmla="*/ 968 h 10000"/>
              <a:gd name="connsiteX34" fmla="*/ 1131 w 10000"/>
              <a:gd name="connsiteY34" fmla="*/ 735 h 10000"/>
              <a:gd name="connsiteX35" fmla="*/ 1249 w 10000"/>
              <a:gd name="connsiteY35" fmla="*/ 525 h 10000"/>
              <a:gd name="connsiteX36" fmla="*/ 1392 w 10000"/>
              <a:gd name="connsiteY36" fmla="*/ 362 h 10000"/>
              <a:gd name="connsiteX37" fmla="*/ 1564 w 10000"/>
              <a:gd name="connsiteY37" fmla="*/ 210 h 10000"/>
              <a:gd name="connsiteX38" fmla="*/ 1767 w 10000"/>
              <a:gd name="connsiteY38" fmla="*/ 105 h 10000"/>
              <a:gd name="connsiteX39" fmla="*/ 2010 w 10000"/>
              <a:gd name="connsiteY39" fmla="*/ 35 h 10000"/>
              <a:gd name="connsiteX40" fmla="*/ 2277 w 10000"/>
              <a:gd name="connsiteY40" fmla="*/ 0 h 10000"/>
              <a:gd name="connsiteX41" fmla="*/ 2574 w 10000"/>
              <a:gd name="connsiteY41" fmla="*/ 12 h 10000"/>
              <a:gd name="connsiteX42" fmla="*/ 2912 w 10000"/>
              <a:gd name="connsiteY42" fmla="*/ 70 h 10000"/>
              <a:gd name="connsiteX43" fmla="*/ 3292 w 10000"/>
              <a:gd name="connsiteY43" fmla="*/ 175 h 10000"/>
              <a:gd name="connsiteX44" fmla="*/ 3707 w 10000"/>
              <a:gd name="connsiteY44" fmla="*/ 338 h 10000"/>
              <a:gd name="connsiteX45" fmla="*/ 4158 w 10000"/>
              <a:gd name="connsiteY45" fmla="*/ 548 h 10000"/>
              <a:gd name="connsiteX46" fmla="*/ 4657 w 10000"/>
              <a:gd name="connsiteY46" fmla="*/ 828 h 10000"/>
              <a:gd name="connsiteX47" fmla="*/ 5204 w 10000"/>
              <a:gd name="connsiteY47" fmla="*/ 1155 h 10000"/>
              <a:gd name="connsiteX48" fmla="*/ 5785 w 10000"/>
              <a:gd name="connsiteY48" fmla="*/ 1552 h 10000"/>
              <a:gd name="connsiteX49" fmla="*/ 5916 w 10000"/>
              <a:gd name="connsiteY49" fmla="*/ 1669 h 10000"/>
              <a:gd name="connsiteX50" fmla="*/ 6260 w 10000"/>
              <a:gd name="connsiteY50" fmla="*/ 1995 h 10000"/>
              <a:gd name="connsiteX51" fmla="*/ 6492 w 10000"/>
              <a:gd name="connsiteY51" fmla="*/ 2217 h 10000"/>
              <a:gd name="connsiteX52" fmla="*/ 6759 w 10000"/>
              <a:gd name="connsiteY52" fmla="*/ 2485 h 10000"/>
              <a:gd name="connsiteX53" fmla="*/ 7055 w 10000"/>
              <a:gd name="connsiteY53" fmla="*/ 2789 h 10000"/>
              <a:gd name="connsiteX54" fmla="*/ 7364 w 10000"/>
              <a:gd name="connsiteY54" fmla="*/ 3127 h 10000"/>
              <a:gd name="connsiteX55" fmla="*/ 7690 w 10000"/>
              <a:gd name="connsiteY55" fmla="*/ 3501 h 10000"/>
              <a:gd name="connsiteX56" fmla="*/ 8017 w 10000"/>
              <a:gd name="connsiteY56" fmla="*/ 3886 h 10000"/>
              <a:gd name="connsiteX57" fmla="*/ 8344 w 10000"/>
              <a:gd name="connsiteY57" fmla="*/ 4294 h 10000"/>
              <a:gd name="connsiteX58" fmla="*/ 8659 w 10000"/>
              <a:gd name="connsiteY58" fmla="*/ 4714 h 10000"/>
              <a:gd name="connsiteX59" fmla="*/ 8955 w 10000"/>
              <a:gd name="connsiteY59" fmla="*/ 5134 h 10000"/>
              <a:gd name="connsiteX60" fmla="*/ 9234 w 10000"/>
              <a:gd name="connsiteY60" fmla="*/ 5578 h 10000"/>
              <a:gd name="connsiteX61" fmla="*/ 9478 w 10000"/>
              <a:gd name="connsiteY61" fmla="*/ 6009 h 10000"/>
              <a:gd name="connsiteX62" fmla="*/ 9685 w 10000"/>
              <a:gd name="connsiteY62" fmla="*/ 6453 h 10000"/>
              <a:gd name="connsiteX63" fmla="*/ 9846 w 10000"/>
              <a:gd name="connsiteY63" fmla="*/ 6884 h 10000"/>
              <a:gd name="connsiteX64" fmla="*/ 9953 w 10000"/>
              <a:gd name="connsiteY64" fmla="*/ 7293 h 10000"/>
              <a:gd name="connsiteX65" fmla="*/ 10000 w 10000"/>
              <a:gd name="connsiteY65" fmla="*/ 7701 h 10000"/>
              <a:gd name="connsiteX66" fmla="*/ 9988 w 10000"/>
              <a:gd name="connsiteY66" fmla="*/ 8086 h 10000"/>
              <a:gd name="connsiteX67" fmla="*/ 9899 w 10000"/>
              <a:gd name="connsiteY67" fmla="*/ 8448 h 10000"/>
              <a:gd name="connsiteX68" fmla="*/ 9727 w 10000"/>
              <a:gd name="connsiteY68" fmla="*/ 8775 h 10000"/>
              <a:gd name="connsiteX69" fmla="*/ 9472 w 10000"/>
              <a:gd name="connsiteY69" fmla="*/ 9090 h 10000"/>
              <a:gd name="connsiteX70" fmla="*/ 9122 w 10000"/>
              <a:gd name="connsiteY70" fmla="*/ 9358 h 10000"/>
              <a:gd name="connsiteX71" fmla="*/ 8665 w 10000"/>
              <a:gd name="connsiteY71" fmla="*/ 9580 h 10000"/>
              <a:gd name="connsiteX72" fmla="*/ 8106 w 10000"/>
              <a:gd name="connsiteY72" fmla="*/ 9767 h 10000"/>
              <a:gd name="connsiteX73" fmla="*/ 7423 w 10000"/>
              <a:gd name="connsiteY73" fmla="*/ 9895 h 10000"/>
              <a:gd name="connsiteX74" fmla="*/ 6628 w 10000"/>
              <a:gd name="connsiteY74" fmla="*/ 9977 h 10000"/>
              <a:gd name="connsiteX75" fmla="*/ 5690 w 10000"/>
              <a:gd name="connsiteY75" fmla="*/ 10000 h 10000"/>
              <a:gd name="connsiteX76" fmla="*/ 4621 w 10000"/>
              <a:gd name="connsiteY76" fmla="*/ 9965 h 10000"/>
              <a:gd name="connsiteX77" fmla="*/ 3416 w 10000"/>
              <a:gd name="connsiteY77" fmla="*/ 9860 h 10000"/>
              <a:gd name="connsiteX78" fmla="*/ 2051 w 10000"/>
              <a:gd name="connsiteY78" fmla="*/ 9697 h 10000"/>
              <a:gd name="connsiteX79" fmla="*/ 1665 w 10000"/>
              <a:gd name="connsiteY79" fmla="*/ 9627 h 10000"/>
              <a:gd name="connsiteX80" fmla="*/ 1231 w 10000"/>
              <a:gd name="connsiteY80" fmla="*/ 9545 h 10000"/>
              <a:gd name="connsiteX81" fmla="*/ 1012 w 10000"/>
              <a:gd name="connsiteY81" fmla="*/ 9498 h 10000"/>
              <a:gd name="connsiteX82" fmla="*/ 804 w 10000"/>
              <a:gd name="connsiteY82" fmla="*/ 9452 h 10000"/>
              <a:gd name="connsiteX83" fmla="*/ 608 w 10000"/>
              <a:gd name="connsiteY83" fmla="*/ 9393 h 10000"/>
              <a:gd name="connsiteX84" fmla="*/ 424 w 10000"/>
              <a:gd name="connsiteY84" fmla="*/ 9335 h 10000"/>
              <a:gd name="connsiteX85" fmla="*/ 264 w 10000"/>
              <a:gd name="connsiteY85" fmla="*/ 9277 h 10000"/>
              <a:gd name="connsiteX86" fmla="*/ 139 w 10000"/>
              <a:gd name="connsiteY86" fmla="*/ 9218 h 10000"/>
              <a:gd name="connsiteX87" fmla="*/ 86 w 10000"/>
              <a:gd name="connsiteY87" fmla="*/ 9183 h 10000"/>
              <a:gd name="connsiteX88" fmla="*/ 50 w 10000"/>
              <a:gd name="connsiteY88" fmla="*/ 9160 h 10000"/>
              <a:gd name="connsiteX89" fmla="*/ 21 w 10000"/>
              <a:gd name="connsiteY89" fmla="*/ 9125 h 10000"/>
              <a:gd name="connsiteX90" fmla="*/ 3 w 10000"/>
              <a:gd name="connsiteY90" fmla="*/ 9090 h 10000"/>
              <a:gd name="connsiteX91" fmla="*/ 3 w 10000"/>
              <a:gd name="connsiteY91" fmla="*/ 9032 h 10000"/>
              <a:gd name="connsiteX92" fmla="*/ 21 w 10000"/>
              <a:gd name="connsiteY92" fmla="*/ 9008 h 10000"/>
              <a:gd name="connsiteX93" fmla="*/ 56 w 10000"/>
              <a:gd name="connsiteY93" fmla="*/ 8973 h 10000"/>
              <a:gd name="connsiteX94" fmla="*/ 169 w 10000"/>
              <a:gd name="connsiteY94" fmla="*/ 8915 h 10000"/>
              <a:gd name="connsiteX95" fmla="*/ 460 w 10000"/>
              <a:gd name="connsiteY95" fmla="*/ 8880 h 10000"/>
              <a:gd name="connsiteX96" fmla="*/ 763 w 10000"/>
              <a:gd name="connsiteY96" fmla="*/ 8938 h 10000"/>
              <a:gd name="connsiteX97" fmla="*/ 1225 w 10000"/>
              <a:gd name="connsiteY97" fmla="*/ 9020 h 10000"/>
              <a:gd name="connsiteX98" fmla="*/ 1832 w 10000"/>
              <a:gd name="connsiteY98" fmla="*/ 9113 h 10000"/>
              <a:gd name="connsiteX99" fmla="*/ 2544 w 10000"/>
              <a:gd name="connsiteY99" fmla="*/ 9218 h 10000"/>
              <a:gd name="connsiteX100" fmla="*/ 3339 w 10000"/>
              <a:gd name="connsiteY100" fmla="*/ 9300 h 10000"/>
              <a:gd name="connsiteX101" fmla="*/ 3755 w 10000"/>
              <a:gd name="connsiteY101" fmla="*/ 9335 h 10000"/>
              <a:gd name="connsiteX102" fmla="*/ 4176 w 10000"/>
              <a:gd name="connsiteY102" fmla="*/ 9358 h 10000"/>
              <a:gd name="connsiteX103" fmla="*/ 4609 w 10000"/>
              <a:gd name="connsiteY103" fmla="*/ 9370 h 10000"/>
              <a:gd name="connsiteX104" fmla="*/ 5049 w 10000"/>
              <a:gd name="connsiteY104" fmla="*/ 9382 h 10000"/>
              <a:gd name="connsiteX105" fmla="*/ 5477 w 10000"/>
              <a:gd name="connsiteY105" fmla="*/ 9382 h 10000"/>
              <a:gd name="connsiteX106" fmla="*/ 5904 w 10000"/>
              <a:gd name="connsiteY106" fmla="*/ 9358 h 10000"/>
              <a:gd name="connsiteX107" fmla="*/ 6325 w 10000"/>
              <a:gd name="connsiteY107" fmla="*/ 9335 h 10000"/>
              <a:gd name="connsiteX108" fmla="*/ 6735 w 10000"/>
              <a:gd name="connsiteY108" fmla="*/ 9277 h 10000"/>
              <a:gd name="connsiteX109" fmla="*/ 7121 w 10000"/>
              <a:gd name="connsiteY109" fmla="*/ 9218 h 10000"/>
              <a:gd name="connsiteX110" fmla="*/ 7489 w 10000"/>
              <a:gd name="connsiteY110" fmla="*/ 9125 h 10000"/>
              <a:gd name="connsiteX111" fmla="*/ 7845 w 10000"/>
              <a:gd name="connsiteY111" fmla="*/ 9020 h 10000"/>
              <a:gd name="connsiteX112" fmla="*/ 8165 w 10000"/>
              <a:gd name="connsiteY112" fmla="*/ 8903 h 10000"/>
              <a:gd name="connsiteX113" fmla="*/ 8457 w 10000"/>
              <a:gd name="connsiteY113" fmla="*/ 8740 h 10000"/>
              <a:gd name="connsiteX114" fmla="*/ 8712 w 10000"/>
              <a:gd name="connsiteY114" fmla="*/ 8553 h 10000"/>
              <a:gd name="connsiteX115" fmla="*/ 8932 w 10000"/>
              <a:gd name="connsiteY115" fmla="*/ 8355 h 10000"/>
              <a:gd name="connsiteX116" fmla="*/ 9122 w 10000"/>
              <a:gd name="connsiteY116" fmla="*/ 8121 h 10000"/>
              <a:gd name="connsiteX117" fmla="*/ 9252 w 10000"/>
              <a:gd name="connsiteY117" fmla="*/ 7865 h 10000"/>
              <a:gd name="connsiteX118" fmla="*/ 9341 w 10000"/>
              <a:gd name="connsiteY118" fmla="*/ 7573 h 10000"/>
              <a:gd name="connsiteX119" fmla="*/ 9377 w 10000"/>
              <a:gd name="connsiteY119" fmla="*/ 7258 h 10000"/>
              <a:gd name="connsiteX120" fmla="*/ 9359 w 10000"/>
              <a:gd name="connsiteY120" fmla="*/ 6896 h 10000"/>
              <a:gd name="connsiteX121" fmla="*/ 9353 w 10000"/>
              <a:gd name="connsiteY121" fmla="*/ 6873 h 10000"/>
              <a:gd name="connsiteX122" fmla="*/ 9347 w 10000"/>
              <a:gd name="connsiteY122" fmla="*/ 6791 h 10000"/>
              <a:gd name="connsiteX123" fmla="*/ 9323 w 10000"/>
              <a:gd name="connsiteY123" fmla="*/ 6674 h 10000"/>
              <a:gd name="connsiteX124" fmla="*/ 9276 w 10000"/>
              <a:gd name="connsiteY124" fmla="*/ 6511 h 10000"/>
              <a:gd name="connsiteX125" fmla="*/ 9205 w 10000"/>
              <a:gd name="connsiteY125" fmla="*/ 6301 h 10000"/>
              <a:gd name="connsiteX126" fmla="*/ 9104 w 10000"/>
              <a:gd name="connsiteY126" fmla="*/ 6044 h 10000"/>
              <a:gd name="connsiteX127" fmla="*/ 9039 w 10000"/>
              <a:gd name="connsiteY127" fmla="*/ 5904 h 10000"/>
              <a:gd name="connsiteX128" fmla="*/ 8967 w 10000"/>
              <a:gd name="connsiteY128" fmla="*/ 5753 h 10000"/>
              <a:gd name="connsiteX129" fmla="*/ 8884 w 10000"/>
              <a:gd name="connsiteY129" fmla="*/ 5601 h 10000"/>
              <a:gd name="connsiteX130" fmla="*/ 8795 w 10000"/>
              <a:gd name="connsiteY130" fmla="*/ 5438 h 10000"/>
              <a:gd name="connsiteX131" fmla="*/ 8688 w 10000"/>
              <a:gd name="connsiteY131" fmla="*/ 5263 h 10000"/>
              <a:gd name="connsiteX132" fmla="*/ 8570 w 10000"/>
              <a:gd name="connsiteY132" fmla="*/ 5076 h 10000"/>
              <a:gd name="connsiteX133" fmla="*/ 8439 w 10000"/>
              <a:gd name="connsiteY133" fmla="*/ 4889 h 10000"/>
              <a:gd name="connsiteX134" fmla="*/ 8296 w 10000"/>
              <a:gd name="connsiteY134" fmla="*/ 4702 h 10000"/>
              <a:gd name="connsiteX135" fmla="*/ 8135 w 10000"/>
              <a:gd name="connsiteY135" fmla="*/ 4492 h 10000"/>
              <a:gd name="connsiteX136" fmla="*/ 7963 w 10000"/>
              <a:gd name="connsiteY136" fmla="*/ 4282 h 10000"/>
              <a:gd name="connsiteX137" fmla="*/ 7773 w 10000"/>
              <a:gd name="connsiteY137" fmla="*/ 4072 h 10000"/>
              <a:gd name="connsiteX138" fmla="*/ 7560 w 10000"/>
              <a:gd name="connsiteY138" fmla="*/ 3851 h 10000"/>
              <a:gd name="connsiteX139" fmla="*/ 7340 w 10000"/>
              <a:gd name="connsiteY139" fmla="*/ 3617 h 10000"/>
              <a:gd name="connsiteX140" fmla="*/ 7097 w 10000"/>
              <a:gd name="connsiteY140" fmla="*/ 3384 h 10000"/>
              <a:gd name="connsiteX141" fmla="*/ 6842 w 10000"/>
              <a:gd name="connsiteY141" fmla="*/ 3139 h 10000"/>
              <a:gd name="connsiteX142" fmla="*/ 6563 w 10000"/>
              <a:gd name="connsiteY142" fmla="*/ 2894 h 10000"/>
              <a:gd name="connsiteX143" fmla="*/ 6260 w 10000"/>
              <a:gd name="connsiteY143" fmla="*/ 2649 h 10000"/>
              <a:gd name="connsiteX144" fmla="*/ 5940 w 10000"/>
              <a:gd name="connsiteY144" fmla="*/ 2404 h 10000"/>
              <a:gd name="connsiteX145" fmla="*/ 5601 w 10000"/>
              <a:gd name="connsiteY145" fmla="*/ 2147 h 10000"/>
              <a:gd name="connsiteX146" fmla="*/ 5239 w 10000"/>
              <a:gd name="connsiteY146" fmla="*/ 1879 h 10000"/>
              <a:gd name="connsiteX147" fmla="*/ 5174 w 10000"/>
              <a:gd name="connsiteY147" fmla="*/ 1832 h 10000"/>
              <a:gd name="connsiteX148" fmla="*/ 5002 w 10000"/>
              <a:gd name="connsiteY148" fmla="*/ 1704 h 10000"/>
              <a:gd name="connsiteX149" fmla="*/ 4740 w 10000"/>
              <a:gd name="connsiteY149" fmla="*/ 1529 h 10000"/>
              <a:gd name="connsiteX150" fmla="*/ 4402 w 10000"/>
              <a:gd name="connsiteY150" fmla="*/ 1319 h 10000"/>
              <a:gd name="connsiteX151" fmla="*/ 4218 w 10000"/>
              <a:gd name="connsiteY151" fmla="*/ 1214 h 10000"/>
              <a:gd name="connsiteX152" fmla="*/ 4016 w 10000"/>
              <a:gd name="connsiteY152" fmla="*/ 1109 h 10000"/>
              <a:gd name="connsiteX153" fmla="*/ 3814 w 10000"/>
              <a:gd name="connsiteY153" fmla="*/ 1015 h 10000"/>
              <a:gd name="connsiteX154" fmla="*/ 3606 w 10000"/>
              <a:gd name="connsiteY154" fmla="*/ 933 h 10000"/>
              <a:gd name="connsiteX155" fmla="*/ 3393 w 10000"/>
              <a:gd name="connsiteY155" fmla="*/ 852 h 10000"/>
              <a:gd name="connsiteX156" fmla="*/ 3173 w 10000"/>
              <a:gd name="connsiteY156" fmla="*/ 793 h 10000"/>
              <a:gd name="connsiteX157" fmla="*/ 2959 w 10000"/>
              <a:gd name="connsiteY157" fmla="*/ 747 h 10000"/>
              <a:gd name="connsiteX158" fmla="*/ 2758 w 10000"/>
              <a:gd name="connsiteY158" fmla="*/ 723 h 10000"/>
              <a:gd name="connsiteX159" fmla="*/ 2556 w 10000"/>
              <a:gd name="connsiteY159" fmla="*/ 735 h 10000"/>
              <a:gd name="connsiteX160" fmla="*/ 2366 w 10000"/>
              <a:gd name="connsiteY160" fmla="*/ 793 h 10000"/>
              <a:gd name="connsiteX161" fmla="*/ 2188 w 10000"/>
              <a:gd name="connsiteY161" fmla="*/ 863 h 10000"/>
              <a:gd name="connsiteX162" fmla="*/ 2028 w 10000"/>
              <a:gd name="connsiteY162" fmla="*/ 968 h 10000"/>
              <a:gd name="connsiteX163" fmla="*/ 1879 w 10000"/>
              <a:gd name="connsiteY163" fmla="*/ 1109 h 10000"/>
              <a:gd name="connsiteX164" fmla="*/ 1749 w 10000"/>
              <a:gd name="connsiteY164" fmla="*/ 1295 h 10000"/>
              <a:gd name="connsiteX165" fmla="*/ 1641 w 10000"/>
              <a:gd name="connsiteY165" fmla="*/ 1529 h 10000"/>
              <a:gd name="connsiteX166" fmla="*/ 1558 w 10000"/>
              <a:gd name="connsiteY166" fmla="*/ 1820 h 10000"/>
              <a:gd name="connsiteX167" fmla="*/ 1504 w 10000"/>
              <a:gd name="connsiteY167" fmla="*/ 2147 h 10000"/>
              <a:gd name="connsiteX168" fmla="*/ 1481 w 10000"/>
              <a:gd name="connsiteY168" fmla="*/ 2532 h 10000"/>
              <a:gd name="connsiteX169" fmla="*/ 1487 w 10000"/>
              <a:gd name="connsiteY169" fmla="*/ 2987 h 10000"/>
              <a:gd name="connsiteX170" fmla="*/ 1528 w 10000"/>
              <a:gd name="connsiteY170" fmla="*/ 3501 h 10000"/>
              <a:gd name="connsiteX171" fmla="*/ 1605 w 10000"/>
              <a:gd name="connsiteY171" fmla="*/ 4072 h 10000"/>
              <a:gd name="connsiteX172" fmla="*/ 1725 w 10000"/>
              <a:gd name="connsiteY172" fmla="*/ 4714 h 10000"/>
              <a:gd name="connsiteX173" fmla="*/ 1891 w 10000"/>
              <a:gd name="connsiteY173" fmla="*/ 5438 h 10000"/>
              <a:gd name="connsiteX174" fmla="*/ 2093 w 10000"/>
              <a:gd name="connsiteY174" fmla="*/ 6231 h 10000"/>
              <a:gd name="connsiteX0" fmla="*/ 2093 w 10000"/>
              <a:gd name="connsiteY0" fmla="*/ 6231 h 10000"/>
              <a:gd name="connsiteX1" fmla="*/ 2129 w 10000"/>
              <a:gd name="connsiteY1" fmla="*/ 6336 h 10000"/>
              <a:gd name="connsiteX2" fmla="*/ 2206 w 10000"/>
              <a:gd name="connsiteY2" fmla="*/ 6581 h 10000"/>
              <a:gd name="connsiteX3" fmla="*/ 2301 w 10000"/>
              <a:gd name="connsiteY3" fmla="*/ 6873 h 10000"/>
              <a:gd name="connsiteX4" fmla="*/ 2372 w 10000"/>
              <a:gd name="connsiteY4" fmla="*/ 7141 h 10000"/>
              <a:gd name="connsiteX5" fmla="*/ 2378 w 10000"/>
              <a:gd name="connsiteY5" fmla="*/ 7188 h 10000"/>
              <a:gd name="connsiteX6" fmla="*/ 2384 w 10000"/>
              <a:gd name="connsiteY6" fmla="*/ 7223 h 10000"/>
              <a:gd name="connsiteX7" fmla="*/ 2390 w 10000"/>
              <a:gd name="connsiteY7" fmla="*/ 7258 h 10000"/>
              <a:gd name="connsiteX8" fmla="*/ 2384 w 10000"/>
              <a:gd name="connsiteY8" fmla="*/ 7270 h 10000"/>
              <a:gd name="connsiteX9" fmla="*/ 2372 w 10000"/>
              <a:gd name="connsiteY9" fmla="*/ 7270 h 10000"/>
              <a:gd name="connsiteX10" fmla="*/ 2360 w 10000"/>
              <a:gd name="connsiteY10" fmla="*/ 7258 h 10000"/>
              <a:gd name="connsiteX11" fmla="*/ 2336 w 10000"/>
              <a:gd name="connsiteY11" fmla="*/ 7223 h 10000"/>
              <a:gd name="connsiteX12" fmla="*/ 2307 w 10000"/>
              <a:gd name="connsiteY12" fmla="*/ 7176 h 10000"/>
              <a:gd name="connsiteX13" fmla="*/ 2229 w 10000"/>
              <a:gd name="connsiteY13" fmla="*/ 7025 h 10000"/>
              <a:gd name="connsiteX14" fmla="*/ 2111 w 10000"/>
              <a:gd name="connsiteY14" fmla="*/ 6779 h 10000"/>
              <a:gd name="connsiteX15" fmla="*/ 1956 w 10000"/>
              <a:gd name="connsiteY15" fmla="*/ 6441 h 10000"/>
              <a:gd name="connsiteX16" fmla="*/ 1749 w 10000"/>
              <a:gd name="connsiteY16" fmla="*/ 5974 h 10000"/>
              <a:gd name="connsiteX17" fmla="*/ 1659 w 10000"/>
              <a:gd name="connsiteY17" fmla="*/ 5753 h 10000"/>
              <a:gd name="connsiteX18" fmla="*/ 1564 w 10000"/>
              <a:gd name="connsiteY18" fmla="*/ 5508 h 10000"/>
              <a:gd name="connsiteX19" fmla="*/ 1475 w 10000"/>
              <a:gd name="connsiteY19" fmla="*/ 5239 h 10000"/>
              <a:gd name="connsiteX20" fmla="*/ 1380 w 10000"/>
              <a:gd name="connsiteY20" fmla="*/ 4959 h 10000"/>
              <a:gd name="connsiteX21" fmla="*/ 1291 w 10000"/>
              <a:gd name="connsiteY21" fmla="*/ 4656 h 10000"/>
              <a:gd name="connsiteX22" fmla="*/ 1208 w 10000"/>
              <a:gd name="connsiteY22" fmla="*/ 4352 h 10000"/>
              <a:gd name="connsiteX23" fmla="*/ 1131 w 10000"/>
              <a:gd name="connsiteY23" fmla="*/ 4037 h 10000"/>
              <a:gd name="connsiteX24" fmla="*/ 1059 w 10000"/>
              <a:gd name="connsiteY24" fmla="*/ 3711 h 10000"/>
              <a:gd name="connsiteX25" fmla="*/ 1000 w 10000"/>
              <a:gd name="connsiteY25" fmla="*/ 3372 h 10000"/>
              <a:gd name="connsiteX26" fmla="*/ 952 w 10000"/>
              <a:gd name="connsiteY26" fmla="*/ 3046 h 10000"/>
              <a:gd name="connsiteX27" fmla="*/ 911 w 10000"/>
              <a:gd name="connsiteY27" fmla="*/ 2719 h 10000"/>
              <a:gd name="connsiteX28" fmla="*/ 887 w 10000"/>
              <a:gd name="connsiteY28" fmla="*/ 2392 h 10000"/>
              <a:gd name="connsiteX29" fmla="*/ 881 w 10000"/>
              <a:gd name="connsiteY29" fmla="*/ 2077 h 10000"/>
              <a:gd name="connsiteX30" fmla="*/ 887 w 10000"/>
              <a:gd name="connsiteY30" fmla="*/ 1785 h 10000"/>
              <a:gd name="connsiteX31" fmla="*/ 917 w 10000"/>
              <a:gd name="connsiteY31" fmla="*/ 1494 h 10000"/>
              <a:gd name="connsiteX32" fmla="*/ 964 w 10000"/>
              <a:gd name="connsiteY32" fmla="*/ 1225 h 10000"/>
              <a:gd name="connsiteX33" fmla="*/ 1036 w 10000"/>
              <a:gd name="connsiteY33" fmla="*/ 968 h 10000"/>
              <a:gd name="connsiteX34" fmla="*/ 1131 w 10000"/>
              <a:gd name="connsiteY34" fmla="*/ 735 h 10000"/>
              <a:gd name="connsiteX35" fmla="*/ 1249 w 10000"/>
              <a:gd name="connsiteY35" fmla="*/ 525 h 10000"/>
              <a:gd name="connsiteX36" fmla="*/ 1392 w 10000"/>
              <a:gd name="connsiteY36" fmla="*/ 362 h 10000"/>
              <a:gd name="connsiteX37" fmla="*/ 1564 w 10000"/>
              <a:gd name="connsiteY37" fmla="*/ 210 h 10000"/>
              <a:gd name="connsiteX38" fmla="*/ 1767 w 10000"/>
              <a:gd name="connsiteY38" fmla="*/ 105 h 10000"/>
              <a:gd name="connsiteX39" fmla="*/ 2010 w 10000"/>
              <a:gd name="connsiteY39" fmla="*/ 35 h 10000"/>
              <a:gd name="connsiteX40" fmla="*/ 2277 w 10000"/>
              <a:gd name="connsiteY40" fmla="*/ 0 h 10000"/>
              <a:gd name="connsiteX41" fmla="*/ 2574 w 10000"/>
              <a:gd name="connsiteY41" fmla="*/ 12 h 10000"/>
              <a:gd name="connsiteX42" fmla="*/ 2912 w 10000"/>
              <a:gd name="connsiteY42" fmla="*/ 70 h 10000"/>
              <a:gd name="connsiteX43" fmla="*/ 3292 w 10000"/>
              <a:gd name="connsiteY43" fmla="*/ 175 h 10000"/>
              <a:gd name="connsiteX44" fmla="*/ 3707 w 10000"/>
              <a:gd name="connsiteY44" fmla="*/ 338 h 10000"/>
              <a:gd name="connsiteX45" fmla="*/ 4158 w 10000"/>
              <a:gd name="connsiteY45" fmla="*/ 548 h 10000"/>
              <a:gd name="connsiteX46" fmla="*/ 4657 w 10000"/>
              <a:gd name="connsiteY46" fmla="*/ 828 h 10000"/>
              <a:gd name="connsiteX47" fmla="*/ 5204 w 10000"/>
              <a:gd name="connsiteY47" fmla="*/ 1155 h 10000"/>
              <a:gd name="connsiteX48" fmla="*/ 5785 w 10000"/>
              <a:gd name="connsiteY48" fmla="*/ 1552 h 10000"/>
              <a:gd name="connsiteX49" fmla="*/ 5916 w 10000"/>
              <a:gd name="connsiteY49" fmla="*/ 1669 h 10000"/>
              <a:gd name="connsiteX50" fmla="*/ 6260 w 10000"/>
              <a:gd name="connsiteY50" fmla="*/ 1995 h 10000"/>
              <a:gd name="connsiteX51" fmla="*/ 6492 w 10000"/>
              <a:gd name="connsiteY51" fmla="*/ 2217 h 10000"/>
              <a:gd name="connsiteX52" fmla="*/ 6759 w 10000"/>
              <a:gd name="connsiteY52" fmla="*/ 2485 h 10000"/>
              <a:gd name="connsiteX53" fmla="*/ 7055 w 10000"/>
              <a:gd name="connsiteY53" fmla="*/ 2789 h 10000"/>
              <a:gd name="connsiteX54" fmla="*/ 7364 w 10000"/>
              <a:gd name="connsiteY54" fmla="*/ 3127 h 10000"/>
              <a:gd name="connsiteX55" fmla="*/ 7690 w 10000"/>
              <a:gd name="connsiteY55" fmla="*/ 3501 h 10000"/>
              <a:gd name="connsiteX56" fmla="*/ 8017 w 10000"/>
              <a:gd name="connsiteY56" fmla="*/ 3886 h 10000"/>
              <a:gd name="connsiteX57" fmla="*/ 8344 w 10000"/>
              <a:gd name="connsiteY57" fmla="*/ 4294 h 10000"/>
              <a:gd name="connsiteX58" fmla="*/ 8659 w 10000"/>
              <a:gd name="connsiteY58" fmla="*/ 4714 h 10000"/>
              <a:gd name="connsiteX59" fmla="*/ 8955 w 10000"/>
              <a:gd name="connsiteY59" fmla="*/ 5134 h 10000"/>
              <a:gd name="connsiteX60" fmla="*/ 9234 w 10000"/>
              <a:gd name="connsiteY60" fmla="*/ 5578 h 10000"/>
              <a:gd name="connsiteX61" fmla="*/ 9478 w 10000"/>
              <a:gd name="connsiteY61" fmla="*/ 6009 h 10000"/>
              <a:gd name="connsiteX62" fmla="*/ 9685 w 10000"/>
              <a:gd name="connsiteY62" fmla="*/ 6453 h 10000"/>
              <a:gd name="connsiteX63" fmla="*/ 9846 w 10000"/>
              <a:gd name="connsiteY63" fmla="*/ 6884 h 10000"/>
              <a:gd name="connsiteX64" fmla="*/ 9953 w 10000"/>
              <a:gd name="connsiteY64" fmla="*/ 7293 h 10000"/>
              <a:gd name="connsiteX65" fmla="*/ 10000 w 10000"/>
              <a:gd name="connsiteY65" fmla="*/ 7701 h 10000"/>
              <a:gd name="connsiteX66" fmla="*/ 9988 w 10000"/>
              <a:gd name="connsiteY66" fmla="*/ 8086 h 10000"/>
              <a:gd name="connsiteX67" fmla="*/ 9899 w 10000"/>
              <a:gd name="connsiteY67" fmla="*/ 8448 h 10000"/>
              <a:gd name="connsiteX68" fmla="*/ 9727 w 10000"/>
              <a:gd name="connsiteY68" fmla="*/ 8775 h 10000"/>
              <a:gd name="connsiteX69" fmla="*/ 9472 w 10000"/>
              <a:gd name="connsiteY69" fmla="*/ 9090 h 10000"/>
              <a:gd name="connsiteX70" fmla="*/ 9122 w 10000"/>
              <a:gd name="connsiteY70" fmla="*/ 9358 h 10000"/>
              <a:gd name="connsiteX71" fmla="*/ 8665 w 10000"/>
              <a:gd name="connsiteY71" fmla="*/ 9580 h 10000"/>
              <a:gd name="connsiteX72" fmla="*/ 8106 w 10000"/>
              <a:gd name="connsiteY72" fmla="*/ 9767 h 10000"/>
              <a:gd name="connsiteX73" fmla="*/ 7423 w 10000"/>
              <a:gd name="connsiteY73" fmla="*/ 9895 h 10000"/>
              <a:gd name="connsiteX74" fmla="*/ 6628 w 10000"/>
              <a:gd name="connsiteY74" fmla="*/ 9977 h 10000"/>
              <a:gd name="connsiteX75" fmla="*/ 5690 w 10000"/>
              <a:gd name="connsiteY75" fmla="*/ 10000 h 10000"/>
              <a:gd name="connsiteX76" fmla="*/ 4621 w 10000"/>
              <a:gd name="connsiteY76" fmla="*/ 9965 h 10000"/>
              <a:gd name="connsiteX77" fmla="*/ 3416 w 10000"/>
              <a:gd name="connsiteY77" fmla="*/ 9860 h 10000"/>
              <a:gd name="connsiteX78" fmla="*/ 2051 w 10000"/>
              <a:gd name="connsiteY78" fmla="*/ 9697 h 10000"/>
              <a:gd name="connsiteX79" fmla="*/ 1665 w 10000"/>
              <a:gd name="connsiteY79" fmla="*/ 9627 h 10000"/>
              <a:gd name="connsiteX80" fmla="*/ 1231 w 10000"/>
              <a:gd name="connsiteY80" fmla="*/ 9545 h 10000"/>
              <a:gd name="connsiteX81" fmla="*/ 1012 w 10000"/>
              <a:gd name="connsiteY81" fmla="*/ 9498 h 10000"/>
              <a:gd name="connsiteX82" fmla="*/ 804 w 10000"/>
              <a:gd name="connsiteY82" fmla="*/ 9452 h 10000"/>
              <a:gd name="connsiteX83" fmla="*/ 608 w 10000"/>
              <a:gd name="connsiteY83" fmla="*/ 9393 h 10000"/>
              <a:gd name="connsiteX84" fmla="*/ 424 w 10000"/>
              <a:gd name="connsiteY84" fmla="*/ 9335 h 10000"/>
              <a:gd name="connsiteX85" fmla="*/ 264 w 10000"/>
              <a:gd name="connsiteY85" fmla="*/ 9277 h 10000"/>
              <a:gd name="connsiteX86" fmla="*/ 139 w 10000"/>
              <a:gd name="connsiteY86" fmla="*/ 9218 h 10000"/>
              <a:gd name="connsiteX87" fmla="*/ 86 w 10000"/>
              <a:gd name="connsiteY87" fmla="*/ 9183 h 10000"/>
              <a:gd name="connsiteX88" fmla="*/ 50 w 10000"/>
              <a:gd name="connsiteY88" fmla="*/ 9160 h 10000"/>
              <a:gd name="connsiteX89" fmla="*/ 21 w 10000"/>
              <a:gd name="connsiteY89" fmla="*/ 9125 h 10000"/>
              <a:gd name="connsiteX90" fmla="*/ 3 w 10000"/>
              <a:gd name="connsiteY90" fmla="*/ 9090 h 10000"/>
              <a:gd name="connsiteX91" fmla="*/ 3 w 10000"/>
              <a:gd name="connsiteY91" fmla="*/ 9032 h 10000"/>
              <a:gd name="connsiteX92" fmla="*/ 21 w 10000"/>
              <a:gd name="connsiteY92" fmla="*/ 9008 h 10000"/>
              <a:gd name="connsiteX93" fmla="*/ 56 w 10000"/>
              <a:gd name="connsiteY93" fmla="*/ 8973 h 10000"/>
              <a:gd name="connsiteX94" fmla="*/ 460 w 10000"/>
              <a:gd name="connsiteY94" fmla="*/ 8880 h 10000"/>
              <a:gd name="connsiteX95" fmla="*/ 763 w 10000"/>
              <a:gd name="connsiteY95" fmla="*/ 8938 h 10000"/>
              <a:gd name="connsiteX96" fmla="*/ 1225 w 10000"/>
              <a:gd name="connsiteY96" fmla="*/ 9020 h 10000"/>
              <a:gd name="connsiteX97" fmla="*/ 1832 w 10000"/>
              <a:gd name="connsiteY97" fmla="*/ 9113 h 10000"/>
              <a:gd name="connsiteX98" fmla="*/ 2544 w 10000"/>
              <a:gd name="connsiteY98" fmla="*/ 9218 h 10000"/>
              <a:gd name="connsiteX99" fmla="*/ 3339 w 10000"/>
              <a:gd name="connsiteY99" fmla="*/ 9300 h 10000"/>
              <a:gd name="connsiteX100" fmla="*/ 3755 w 10000"/>
              <a:gd name="connsiteY100" fmla="*/ 9335 h 10000"/>
              <a:gd name="connsiteX101" fmla="*/ 4176 w 10000"/>
              <a:gd name="connsiteY101" fmla="*/ 9358 h 10000"/>
              <a:gd name="connsiteX102" fmla="*/ 4609 w 10000"/>
              <a:gd name="connsiteY102" fmla="*/ 9370 h 10000"/>
              <a:gd name="connsiteX103" fmla="*/ 5049 w 10000"/>
              <a:gd name="connsiteY103" fmla="*/ 9382 h 10000"/>
              <a:gd name="connsiteX104" fmla="*/ 5477 w 10000"/>
              <a:gd name="connsiteY104" fmla="*/ 9382 h 10000"/>
              <a:gd name="connsiteX105" fmla="*/ 5904 w 10000"/>
              <a:gd name="connsiteY105" fmla="*/ 9358 h 10000"/>
              <a:gd name="connsiteX106" fmla="*/ 6325 w 10000"/>
              <a:gd name="connsiteY106" fmla="*/ 9335 h 10000"/>
              <a:gd name="connsiteX107" fmla="*/ 6735 w 10000"/>
              <a:gd name="connsiteY107" fmla="*/ 9277 h 10000"/>
              <a:gd name="connsiteX108" fmla="*/ 7121 w 10000"/>
              <a:gd name="connsiteY108" fmla="*/ 9218 h 10000"/>
              <a:gd name="connsiteX109" fmla="*/ 7489 w 10000"/>
              <a:gd name="connsiteY109" fmla="*/ 9125 h 10000"/>
              <a:gd name="connsiteX110" fmla="*/ 7845 w 10000"/>
              <a:gd name="connsiteY110" fmla="*/ 9020 h 10000"/>
              <a:gd name="connsiteX111" fmla="*/ 8165 w 10000"/>
              <a:gd name="connsiteY111" fmla="*/ 8903 h 10000"/>
              <a:gd name="connsiteX112" fmla="*/ 8457 w 10000"/>
              <a:gd name="connsiteY112" fmla="*/ 8740 h 10000"/>
              <a:gd name="connsiteX113" fmla="*/ 8712 w 10000"/>
              <a:gd name="connsiteY113" fmla="*/ 8553 h 10000"/>
              <a:gd name="connsiteX114" fmla="*/ 8932 w 10000"/>
              <a:gd name="connsiteY114" fmla="*/ 8355 h 10000"/>
              <a:gd name="connsiteX115" fmla="*/ 9122 w 10000"/>
              <a:gd name="connsiteY115" fmla="*/ 8121 h 10000"/>
              <a:gd name="connsiteX116" fmla="*/ 9252 w 10000"/>
              <a:gd name="connsiteY116" fmla="*/ 7865 h 10000"/>
              <a:gd name="connsiteX117" fmla="*/ 9341 w 10000"/>
              <a:gd name="connsiteY117" fmla="*/ 7573 h 10000"/>
              <a:gd name="connsiteX118" fmla="*/ 9377 w 10000"/>
              <a:gd name="connsiteY118" fmla="*/ 7258 h 10000"/>
              <a:gd name="connsiteX119" fmla="*/ 9359 w 10000"/>
              <a:gd name="connsiteY119" fmla="*/ 6896 h 10000"/>
              <a:gd name="connsiteX120" fmla="*/ 9353 w 10000"/>
              <a:gd name="connsiteY120" fmla="*/ 6873 h 10000"/>
              <a:gd name="connsiteX121" fmla="*/ 9347 w 10000"/>
              <a:gd name="connsiteY121" fmla="*/ 6791 h 10000"/>
              <a:gd name="connsiteX122" fmla="*/ 9323 w 10000"/>
              <a:gd name="connsiteY122" fmla="*/ 6674 h 10000"/>
              <a:gd name="connsiteX123" fmla="*/ 9276 w 10000"/>
              <a:gd name="connsiteY123" fmla="*/ 6511 h 10000"/>
              <a:gd name="connsiteX124" fmla="*/ 9205 w 10000"/>
              <a:gd name="connsiteY124" fmla="*/ 6301 h 10000"/>
              <a:gd name="connsiteX125" fmla="*/ 9104 w 10000"/>
              <a:gd name="connsiteY125" fmla="*/ 6044 h 10000"/>
              <a:gd name="connsiteX126" fmla="*/ 9039 w 10000"/>
              <a:gd name="connsiteY126" fmla="*/ 5904 h 10000"/>
              <a:gd name="connsiteX127" fmla="*/ 8967 w 10000"/>
              <a:gd name="connsiteY127" fmla="*/ 5753 h 10000"/>
              <a:gd name="connsiteX128" fmla="*/ 8884 w 10000"/>
              <a:gd name="connsiteY128" fmla="*/ 5601 h 10000"/>
              <a:gd name="connsiteX129" fmla="*/ 8795 w 10000"/>
              <a:gd name="connsiteY129" fmla="*/ 5438 h 10000"/>
              <a:gd name="connsiteX130" fmla="*/ 8688 w 10000"/>
              <a:gd name="connsiteY130" fmla="*/ 5263 h 10000"/>
              <a:gd name="connsiteX131" fmla="*/ 8570 w 10000"/>
              <a:gd name="connsiteY131" fmla="*/ 5076 h 10000"/>
              <a:gd name="connsiteX132" fmla="*/ 8439 w 10000"/>
              <a:gd name="connsiteY132" fmla="*/ 4889 h 10000"/>
              <a:gd name="connsiteX133" fmla="*/ 8296 w 10000"/>
              <a:gd name="connsiteY133" fmla="*/ 4702 h 10000"/>
              <a:gd name="connsiteX134" fmla="*/ 8135 w 10000"/>
              <a:gd name="connsiteY134" fmla="*/ 4492 h 10000"/>
              <a:gd name="connsiteX135" fmla="*/ 7963 w 10000"/>
              <a:gd name="connsiteY135" fmla="*/ 4282 h 10000"/>
              <a:gd name="connsiteX136" fmla="*/ 7773 w 10000"/>
              <a:gd name="connsiteY136" fmla="*/ 4072 h 10000"/>
              <a:gd name="connsiteX137" fmla="*/ 7560 w 10000"/>
              <a:gd name="connsiteY137" fmla="*/ 3851 h 10000"/>
              <a:gd name="connsiteX138" fmla="*/ 7340 w 10000"/>
              <a:gd name="connsiteY138" fmla="*/ 3617 h 10000"/>
              <a:gd name="connsiteX139" fmla="*/ 7097 w 10000"/>
              <a:gd name="connsiteY139" fmla="*/ 3384 h 10000"/>
              <a:gd name="connsiteX140" fmla="*/ 6842 w 10000"/>
              <a:gd name="connsiteY140" fmla="*/ 3139 h 10000"/>
              <a:gd name="connsiteX141" fmla="*/ 6563 w 10000"/>
              <a:gd name="connsiteY141" fmla="*/ 2894 h 10000"/>
              <a:gd name="connsiteX142" fmla="*/ 6260 w 10000"/>
              <a:gd name="connsiteY142" fmla="*/ 2649 h 10000"/>
              <a:gd name="connsiteX143" fmla="*/ 5940 w 10000"/>
              <a:gd name="connsiteY143" fmla="*/ 2404 h 10000"/>
              <a:gd name="connsiteX144" fmla="*/ 5601 w 10000"/>
              <a:gd name="connsiteY144" fmla="*/ 2147 h 10000"/>
              <a:gd name="connsiteX145" fmla="*/ 5239 w 10000"/>
              <a:gd name="connsiteY145" fmla="*/ 1879 h 10000"/>
              <a:gd name="connsiteX146" fmla="*/ 5174 w 10000"/>
              <a:gd name="connsiteY146" fmla="*/ 1832 h 10000"/>
              <a:gd name="connsiteX147" fmla="*/ 5002 w 10000"/>
              <a:gd name="connsiteY147" fmla="*/ 1704 h 10000"/>
              <a:gd name="connsiteX148" fmla="*/ 4740 w 10000"/>
              <a:gd name="connsiteY148" fmla="*/ 1529 h 10000"/>
              <a:gd name="connsiteX149" fmla="*/ 4402 w 10000"/>
              <a:gd name="connsiteY149" fmla="*/ 1319 h 10000"/>
              <a:gd name="connsiteX150" fmla="*/ 4218 w 10000"/>
              <a:gd name="connsiteY150" fmla="*/ 1214 h 10000"/>
              <a:gd name="connsiteX151" fmla="*/ 4016 w 10000"/>
              <a:gd name="connsiteY151" fmla="*/ 1109 h 10000"/>
              <a:gd name="connsiteX152" fmla="*/ 3814 w 10000"/>
              <a:gd name="connsiteY152" fmla="*/ 1015 h 10000"/>
              <a:gd name="connsiteX153" fmla="*/ 3606 w 10000"/>
              <a:gd name="connsiteY153" fmla="*/ 933 h 10000"/>
              <a:gd name="connsiteX154" fmla="*/ 3393 w 10000"/>
              <a:gd name="connsiteY154" fmla="*/ 852 h 10000"/>
              <a:gd name="connsiteX155" fmla="*/ 3173 w 10000"/>
              <a:gd name="connsiteY155" fmla="*/ 793 h 10000"/>
              <a:gd name="connsiteX156" fmla="*/ 2959 w 10000"/>
              <a:gd name="connsiteY156" fmla="*/ 747 h 10000"/>
              <a:gd name="connsiteX157" fmla="*/ 2758 w 10000"/>
              <a:gd name="connsiteY157" fmla="*/ 723 h 10000"/>
              <a:gd name="connsiteX158" fmla="*/ 2556 w 10000"/>
              <a:gd name="connsiteY158" fmla="*/ 735 h 10000"/>
              <a:gd name="connsiteX159" fmla="*/ 2366 w 10000"/>
              <a:gd name="connsiteY159" fmla="*/ 793 h 10000"/>
              <a:gd name="connsiteX160" fmla="*/ 2188 w 10000"/>
              <a:gd name="connsiteY160" fmla="*/ 863 h 10000"/>
              <a:gd name="connsiteX161" fmla="*/ 2028 w 10000"/>
              <a:gd name="connsiteY161" fmla="*/ 968 h 10000"/>
              <a:gd name="connsiteX162" fmla="*/ 1879 w 10000"/>
              <a:gd name="connsiteY162" fmla="*/ 1109 h 10000"/>
              <a:gd name="connsiteX163" fmla="*/ 1749 w 10000"/>
              <a:gd name="connsiteY163" fmla="*/ 1295 h 10000"/>
              <a:gd name="connsiteX164" fmla="*/ 1641 w 10000"/>
              <a:gd name="connsiteY164" fmla="*/ 1529 h 10000"/>
              <a:gd name="connsiteX165" fmla="*/ 1558 w 10000"/>
              <a:gd name="connsiteY165" fmla="*/ 1820 h 10000"/>
              <a:gd name="connsiteX166" fmla="*/ 1504 w 10000"/>
              <a:gd name="connsiteY166" fmla="*/ 2147 h 10000"/>
              <a:gd name="connsiteX167" fmla="*/ 1481 w 10000"/>
              <a:gd name="connsiteY167" fmla="*/ 2532 h 10000"/>
              <a:gd name="connsiteX168" fmla="*/ 1487 w 10000"/>
              <a:gd name="connsiteY168" fmla="*/ 2987 h 10000"/>
              <a:gd name="connsiteX169" fmla="*/ 1528 w 10000"/>
              <a:gd name="connsiteY169" fmla="*/ 3501 h 10000"/>
              <a:gd name="connsiteX170" fmla="*/ 1605 w 10000"/>
              <a:gd name="connsiteY170" fmla="*/ 4072 h 10000"/>
              <a:gd name="connsiteX171" fmla="*/ 1725 w 10000"/>
              <a:gd name="connsiteY171" fmla="*/ 4714 h 10000"/>
              <a:gd name="connsiteX172" fmla="*/ 1891 w 10000"/>
              <a:gd name="connsiteY172" fmla="*/ 5438 h 10000"/>
              <a:gd name="connsiteX173" fmla="*/ 2093 w 10000"/>
              <a:gd name="connsiteY173" fmla="*/ 6231 h 10000"/>
              <a:gd name="connsiteX0" fmla="*/ 2093 w 10000"/>
              <a:gd name="connsiteY0" fmla="*/ 6231 h 10000"/>
              <a:gd name="connsiteX1" fmla="*/ 2129 w 10000"/>
              <a:gd name="connsiteY1" fmla="*/ 6336 h 10000"/>
              <a:gd name="connsiteX2" fmla="*/ 2206 w 10000"/>
              <a:gd name="connsiteY2" fmla="*/ 6581 h 10000"/>
              <a:gd name="connsiteX3" fmla="*/ 2301 w 10000"/>
              <a:gd name="connsiteY3" fmla="*/ 6873 h 10000"/>
              <a:gd name="connsiteX4" fmla="*/ 2372 w 10000"/>
              <a:gd name="connsiteY4" fmla="*/ 7141 h 10000"/>
              <a:gd name="connsiteX5" fmla="*/ 2378 w 10000"/>
              <a:gd name="connsiteY5" fmla="*/ 7188 h 10000"/>
              <a:gd name="connsiteX6" fmla="*/ 2384 w 10000"/>
              <a:gd name="connsiteY6" fmla="*/ 7223 h 10000"/>
              <a:gd name="connsiteX7" fmla="*/ 2390 w 10000"/>
              <a:gd name="connsiteY7" fmla="*/ 7258 h 10000"/>
              <a:gd name="connsiteX8" fmla="*/ 2384 w 10000"/>
              <a:gd name="connsiteY8" fmla="*/ 7270 h 10000"/>
              <a:gd name="connsiteX9" fmla="*/ 2372 w 10000"/>
              <a:gd name="connsiteY9" fmla="*/ 7270 h 10000"/>
              <a:gd name="connsiteX10" fmla="*/ 2360 w 10000"/>
              <a:gd name="connsiteY10" fmla="*/ 7258 h 10000"/>
              <a:gd name="connsiteX11" fmla="*/ 2336 w 10000"/>
              <a:gd name="connsiteY11" fmla="*/ 7223 h 10000"/>
              <a:gd name="connsiteX12" fmla="*/ 2307 w 10000"/>
              <a:gd name="connsiteY12" fmla="*/ 7176 h 10000"/>
              <a:gd name="connsiteX13" fmla="*/ 2229 w 10000"/>
              <a:gd name="connsiteY13" fmla="*/ 7025 h 10000"/>
              <a:gd name="connsiteX14" fmla="*/ 2111 w 10000"/>
              <a:gd name="connsiteY14" fmla="*/ 6779 h 10000"/>
              <a:gd name="connsiteX15" fmla="*/ 1956 w 10000"/>
              <a:gd name="connsiteY15" fmla="*/ 6441 h 10000"/>
              <a:gd name="connsiteX16" fmla="*/ 1749 w 10000"/>
              <a:gd name="connsiteY16" fmla="*/ 5974 h 10000"/>
              <a:gd name="connsiteX17" fmla="*/ 1659 w 10000"/>
              <a:gd name="connsiteY17" fmla="*/ 5753 h 10000"/>
              <a:gd name="connsiteX18" fmla="*/ 1564 w 10000"/>
              <a:gd name="connsiteY18" fmla="*/ 5508 h 10000"/>
              <a:gd name="connsiteX19" fmla="*/ 1475 w 10000"/>
              <a:gd name="connsiteY19" fmla="*/ 5239 h 10000"/>
              <a:gd name="connsiteX20" fmla="*/ 1380 w 10000"/>
              <a:gd name="connsiteY20" fmla="*/ 4959 h 10000"/>
              <a:gd name="connsiteX21" fmla="*/ 1291 w 10000"/>
              <a:gd name="connsiteY21" fmla="*/ 4656 h 10000"/>
              <a:gd name="connsiteX22" fmla="*/ 1208 w 10000"/>
              <a:gd name="connsiteY22" fmla="*/ 4352 h 10000"/>
              <a:gd name="connsiteX23" fmla="*/ 1131 w 10000"/>
              <a:gd name="connsiteY23" fmla="*/ 4037 h 10000"/>
              <a:gd name="connsiteX24" fmla="*/ 1059 w 10000"/>
              <a:gd name="connsiteY24" fmla="*/ 3711 h 10000"/>
              <a:gd name="connsiteX25" fmla="*/ 1000 w 10000"/>
              <a:gd name="connsiteY25" fmla="*/ 3372 h 10000"/>
              <a:gd name="connsiteX26" fmla="*/ 952 w 10000"/>
              <a:gd name="connsiteY26" fmla="*/ 3046 h 10000"/>
              <a:gd name="connsiteX27" fmla="*/ 911 w 10000"/>
              <a:gd name="connsiteY27" fmla="*/ 2719 h 10000"/>
              <a:gd name="connsiteX28" fmla="*/ 887 w 10000"/>
              <a:gd name="connsiteY28" fmla="*/ 2392 h 10000"/>
              <a:gd name="connsiteX29" fmla="*/ 881 w 10000"/>
              <a:gd name="connsiteY29" fmla="*/ 2077 h 10000"/>
              <a:gd name="connsiteX30" fmla="*/ 887 w 10000"/>
              <a:gd name="connsiteY30" fmla="*/ 1785 h 10000"/>
              <a:gd name="connsiteX31" fmla="*/ 917 w 10000"/>
              <a:gd name="connsiteY31" fmla="*/ 1494 h 10000"/>
              <a:gd name="connsiteX32" fmla="*/ 964 w 10000"/>
              <a:gd name="connsiteY32" fmla="*/ 1225 h 10000"/>
              <a:gd name="connsiteX33" fmla="*/ 1036 w 10000"/>
              <a:gd name="connsiteY33" fmla="*/ 968 h 10000"/>
              <a:gd name="connsiteX34" fmla="*/ 1131 w 10000"/>
              <a:gd name="connsiteY34" fmla="*/ 735 h 10000"/>
              <a:gd name="connsiteX35" fmla="*/ 1249 w 10000"/>
              <a:gd name="connsiteY35" fmla="*/ 525 h 10000"/>
              <a:gd name="connsiteX36" fmla="*/ 1392 w 10000"/>
              <a:gd name="connsiteY36" fmla="*/ 362 h 10000"/>
              <a:gd name="connsiteX37" fmla="*/ 1564 w 10000"/>
              <a:gd name="connsiteY37" fmla="*/ 210 h 10000"/>
              <a:gd name="connsiteX38" fmla="*/ 1767 w 10000"/>
              <a:gd name="connsiteY38" fmla="*/ 105 h 10000"/>
              <a:gd name="connsiteX39" fmla="*/ 2010 w 10000"/>
              <a:gd name="connsiteY39" fmla="*/ 35 h 10000"/>
              <a:gd name="connsiteX40" fmla="*/ 2277 w 10000"/>
              <a:gd name="connsiteY40" fmla="*/ 0 h 10000"/>
              <a:gd name="connsiteX41" fmla="*/ 2574 w 10000"/>
              <a:gd name="connsiteY41" fmla="*/ 12 h 10000"/>
              <a:gd name="connsiteX42" fmla="*/ 2912 w 10000"/>
              <a:gd name="connsiteY42" fmla="*/ 70 h 10000"/>
              <a:gd name="connsiteX43" fmla="*/ 3292 w 10000"/>
              <a:gd name="connsiteY43" fmla="*/ 175 h 10000"/>
              <a:gd name="connsiteX44" fmla="*/ 3707 w 10000"/>
              <a:gd name="connsiteY44" fmla="*/ 338 h 10000"/>
              <a:gd name="connsiteX45" fmla="*/ 4158 w 10000"/>
              <a:gd name="connsiteY45" fmla="*/ 548 h 10000"/>
              <a:gd name="connsiteX46" fmla="*/ 4657 w 10000"/>
              <a:gd name="connsiteY46" fmla="*/ 828 h 10000"/>
              <a:gd name="connsiteX47" fmla="*/ 5204 w 10000"/>
              <a:gd name="connsiteY47" fmla="*/ 1155 h 10000"/>
              <a:gd name="connsiteX48" fmla="*/ 5785 w 10000"/>
              <a:gd name="connsiteY48" fmla="*/ 1552 h 10000"/>
              <a:gd name="connsiteX49" fmla="*/ 5916 w 10000"/>
              <a:gd name="connsiteY49" fmla="*/ 1669 h 10000"/>
              <a:gd name="connsiteX50" fmla="*/ 6260 w 10000"/>
              <a:gd name="connsiteY50" fmla="*/ 1995 h 10000"/>
              <a:gd name="connsiteX51" fmla="*/ 6492 w 10000"/>
              <a:gd name="connsiteY51" fmla="*/ 2217 h 10000"/>
              <a:gd name="connsiteX52" fmla="*/ 6759 w 10000"/>
              <a:gd name="connsiteY52" fmla="*/ 2485 h 10000"/>
              <a:gd name="connsiteX53" fmla="*/ 7055 w 10000"/>
              <a:gd name="connsiteY53" fmla="*/ 2789 h 10000"/>
              <a:gd name="connsiteX54" fmla="*/ 7364 w 10000"/>
              <a:gd name="connsiteY54" fmla="*/ 3127 h 10000"/>
              <a:gd name="connsiteX55" fmla="*/ 7690 w 10000"/>
              <a:gd name="connsiteY55" fmla="*/ 3501 h 10000"/>
              <a:gd name="connsiteX56" fmla="*/ 8017 w 10000"/>
              <a:gd name="connsiteY56" fmla="*/ 3886 h 10000"/>
              <a:gd name="connsiteX57" fmla="*/ 8344 w 10000"/>
              <a:gd name="connsiteY57" fmla="*/ 4294 h 10000"/>
              <a:gd name="connsiteX58" fmla="*/ 8659 w 10000"/>
              <a:gd name="connsiteY58" fmla="*/ 4714 h 10000"/>
              <a:gd name="connsiteX59" fmla="*/ 8955 w 10000"/>
              <a:gd name="connsiteY59" fmla="*/ 5134 h 10000"/>
              <a:gd name="connsiteX60" fmla="*/ 9234 w 10000"/>
              <a:gd name="connsiteY60" fmla="*/ 5578 h 10000"/>
              <a:gd name="connsiteX61" fmla="*/ 9478 w 10000"/>
              <a:gd name="connsiteY61" fmla="*/ 6009 h 10000"/>
              <a:gd name="connsiteX62" fmla="*/ 9685 w 10000"/>
              <a:gd name="connsiteY62" fmla="*/ 6453 h 10000"/>
              <a:gd name="connsiteX63" fmla="*/ 9846 w 10000"/>
              <a:gd name="connsiteY63" fmla="*/ 6884 h 10000"/>
              <a:gd name="connsiteX64" fmla="*/ 9953 w 10000"/>
              <a:gd name="connsiteY64" fmla="*/ 7293 h 10000"/>
              <a:gd name="connsiteX65" fmla="*/ 10000 w 10000"/>
              <a:gd name="connsiteY65" fmla="*/ 7701 h 10000"/>
              <a:gd name="connsiteX66" fmla="*/ 9988 w 10000"/>
              <a:gd name="connsiteY66" fmla="*/ 8086 h 10000"/>
              <a:gd name="connsiteX67" fmla="*/ 9899 w 10000"/>
              <a:gd name="connsiteY67" fmla="*/ 8448 h 10000"/>
              <a:gd name="connsiteX68" fmla="*/ 9727 w 10000"/>
              <a:gd name="connsiteY68" fmla="*/ 8775 h 10000"/>
              <a:gd name="connsiteX69" fmla="*/ 9472 w 10000"/>
              <a:gd name="connsiteY69" fmla="*/ 9090 h 10000"/>
              <a:gd name="connsiteX70" fmla="*/ 9122 w 10000"/>
              <a:gd name="connsiteY70" fmla="*/ 9358 h 10000"/>
              <a:gd name="connsiteX71" fmla="*/ 8665 w 10000"/>
              <a:gd name="connsiteY71" fmla="*/ 9580 h 10000"/>
              <a:gd name="connsiteX72" fmla="*/ 8106 w 10000"/>
              <a:gd name="connsiteY72" fmla="*/ 9767 h 10000"/>
              <a:gd name="connsiteX73" fmla="*/ 7423 w 10000"/>
              <a:gd name="connsiteY73" fmla="*/ 9895 h 10000"/>
              <a:gd name="connsiteX74" fmla="*/ 6628 w 10000"/>
              <a:gd name="connsiteY74" fmla="*/ 9977 h 10000"/>
              <a:gd name="connsiteX75" fmla="*/ 5690 w 10000"/>
              <a:gd name="connsiteY75" fmla="*/ 10000 h 10000"/>
              <a:gd name="connsiteX76" fmla="*/ 4621 w 10000"/>
              <a:gd name="connsiteY76" fmla="*/ 9965 h 10000"/>
              <a:gd name="connsiteX77" fmla="*/ 3416 w 10000"/>
              <a:gd name="connsiteY77" fmla="*/ 9860 h 10000"/>
              <a:gd name="connsiteX78" fmla="*/ 2051 w 10000"/>
              <a:gd name="connsiteY78" fmla="*/ 9697 h 10000"/>
              <a:gd name="connsiteX79" fmla="*/ 1665 w 10000"/>
              <a:gd name="connsiteY79" fmla="*/ 9627 h 10000"/>
              <a:gd name="connsiteX80" fmla="*/ 1231 w 10000"/>
              <a:gd name="connsiteY80" fmla="*/ 9545 h 10000"/>
              <a:gd name="connsiteX81" fmla="*/ 1012 w 10000"/>
              <a:gd name="connsiteY81" fmla="*/ 9498 h 10000"/>
              <a:gd name="connsiteX82" fmla="*/ 804 w 10000"/>
              <a:gd name="connsiteY82" fmla="*/ 9452 h 10000"/>
              <a:gd name="connsiteX83" fmla="*/ 608 w 10000"/>
              <a:gd name="connsiteY83" fmla="*/ 9393 h 10000"/>
              <a:gd name="connsiteX84" fmla="*/ 424 w 10000"/>
              <a:gd name="connsiteY84" fmla="*/ 9335 h 10000"/>
              <a:gd name="connsiteX85" fmla="*/ 264 w 10000"/>
              <a:gd name="connsiteY85" fmla="*/ 9277 h 10000"/>
              <a:gd name="connsiteX86" fmla="*/ 139 w 10000"/>
              <a:gd name="connsiteY86" fmla="*/ 9218 h 10000"/>
              <a:gd name="connsiteX87" fmla="*/ 86 w 10000"/>
              <a:gd name="connsiteY87" fmla="*/ 9183 h 10000"/>
              <a:gd name="connsiteX88" fmla="*/ 50 w 10000"/>
              <a:gd name="connsiteY88" fmla="*/ 9160 h 10000"/>
              <a:gd name="connsiteX89" fmla="*/ 21 w 10000"/>
              <a:gd name="connsiteY89" fmla="*/ 9125 h 10000"/>
              <a:gd name="connsiteX90" fmla="*/ 3 w 10000"/>
              <a:gd name="connsiteY90" fmla="*/ 9090 h 10000"/>
              <a:gd name="connsiteX91" fmla="*/ 3 w 10000"/>
              <a:gd name="connsiteY91" fmla="*/ 9032 h 10000"/>
              <a:gd name="connsiteX92" fmla="*/ 21 w 10000"/>
              <a:gd name="connsiteY92" fmla="*/ 9008 h 10000"/>
              <a:gd name="connsiteX93" fmla="*/ 460 w 10000"/>
              <a:gd name="connsiteY93" fmla="*/ 8880 h 10000"/>
              <a:gd name="connsiteX94" fmla="*/ 763 w 10000"/>
              <a:gd name="connsiteY94" fmla="*/ 8938 h 10000"/>
              <a:gd name="connsiteX95" fmla="*/ 1225 w 10000"/>
              <a:gd name="connsiteY95" fmla="*/ 9020 h 10000"/>
              <a:gd name="connsiteX96" fmla="*/ 1832 w 10000"/>
              <a:gd name="connsiteY96" fmla="*/ 9113 h 10000"/>
              <a:gd name="connsiteX97" fmla="*/ 2544 w 10000"/>
              <a:gd name="connsiteY97" fmla="*/ 9218 h 10000"/>
              <a:gd name="connsiteX98" fmla="*/ 3339 w 10000"/>
              <a:gd name="connsiteY98" fmla="*/ 9300 h 10000"/>
              <a:gd name="connsiteX99" fmla="*/ 3755 w 10000"/>
              <a:gd name="connsiteY99" fmla="*/ 9335 h 10000"/>
              <a:gd name="connsiteX100" fmla="*/ 4176 w 10000"/>
              <a:gd name="connsiteY100" fmla="*/ 9358 h 10000"/>
              <a:gd name="connsiteX101" fmla="*/ 4609 w 10000"/>
              <a:gd name="connsiteY101" fmla="*/ 9370 h 10000"/>
              <a:gd name="connsiteX102" fmla="*/ 5049 w 10000"/>
              <a:gd name="connsiteY102" fmla="*/ 9382 h 10000"/>
              <a:gd name="connsiteX103" fmla="*/ 5477 w 10000"/>
              <a:gd name="connsiteY103" fmla="*/ 9382 h 10000"/>
              <a:gd name="connsiteX104" fmla="*/ 5904 w 10000"/>
              <a:gd name="connsiteY104" fmla="*/ 9358 h 10000"/>
              <a:gd name="connsiteX105" fmla="*/ 6325 w 10000"/>
              <a:gd name="connsiteY105" fmla="*/ 9335 h 10000"/>
              <a:gd name="connsiteX106" fmla="*/ 6735 w 10000"/>
              <a:gd name="connsiteY106" fmla="*/ 9277 h 10000"/>
              <a:gd name="connsiteX107" fmla="*/ 7121 w 10000"/>
              <a:gd name="connsiteY107" fmla="*/ 9218 h 10000"/>
              <a:gd name="connsiteX108" fmla="*/ 7489 w 10000"/>
              <a:gd name="connsiteY108" fmla="*/ 9125 h 10000"/>
              <a:gd name="connsiteX109" fmla="*/ 7845 w 10000"/>
              <a:gd name="connsiteY109" fmla="*/ 9020 h 10000"/>
              <a:gd name="connsiteX110" fmla="*/ 8165 w 10000"/>
              <a:gd name="connsiteY110" fmla="*/ 8903 h 10000"/>
              <a:gd name="connsiteX111" fmla="*/ 8457 w 10000"/>
              <a:gd name="connsiteY111" fmla="*/ 8740 h 10000"/>
              <a:gd name="connsiteX112" fmla="*/ 8712 w 10000"/>
              <a:gd name="connsiteY112" fmla="*/ 8553 h 10000"/>
              <a:gd name="connsiteX113" fmla="*/ 8932 w 10000"/>
              <a:gd name="connsiteY113" fmla="*/ 8355 h 10000"/>
              <a:gd name="connsiteX114" fmla="*/ 9122 w 10000"/>
              <a:gd name="connsiteY114" fmla="*/ 8121 h 10000"/>
              <a:gd name="connsiteX115" fmla="*/ 9252 w 10000"/>
              <a:gd name="connsiteY115" fmla="*/ 7865 h 10000"/>
              <a:gd name="connsiteX116" fmla="*/ 9341 w 10000"/>
              <a:gd name="connsiteY116" fmla="*/ 7573 h 10000"/>
              <a:gd name="connsiteX117" fmla="*/ 9377 w 10000"/>
              <a:gd name="connsiteY117" fmla="*/ 7258 h 10000"/>
              <a:gd name="connsiteX118" fmla="*/ 9359 w 10000"/>
              <a:gd name="connsiteY118" fmla="*/ 6896 h 10000"/>
              <a:gd name="connsiteX119" fmla="*/ 9353 w 10000"/>
              <a:gd name="connsiteY119" fmla="*/ 6873 h 10000"/>
              <a:gd name="connsiteX120" fmla="*/ 9347 w 10000"/>
              <a:gd name="connsiteY120" fmla="*/ 6791 h 10000"/>
              <a:gd name="connsiteX121" fmla="*/ 9323 w 10000"/>
              <a:gd name="connsiteY121" fmla="*/ 6674 h 10000"/>
              <a:gd name="connsiteX122" fmla="*/ 9276 w 10000"/>
              <a:gd name="connsiteY122" fmla="*/ 6511 h 10000"/>
              <a:gd name="connsiteX123" fmla="*/ 9205 w 10000"/>
              <a:gd name="connsiteY123" fmla="*/ 6301 h 10000"/>
              <a:gd name="connsiteX124" fmla="*/ 9104 w 10000"/>
              <a:gd name="connsiteY124" fmla="*/ 6044 h 10000"/>
              <a:gd name="connsiteX125" fmla="*/ 9039 w 10000"/>
              <a:gd name="connsiteY125" fmla="*/ 5904 h 10000"/>
              <a:gd name="connsiteX126" fmla="*/ 8967 w 10000"/>
              <a:gd name="connsiteY126" fmla="*/ 5753 h 10000"/>
              <a:gd name="connsiteX127" fmla="*/ 8884 w 10000"/>
              <a:gd name="connsiteY127" fmla="*/ 5601 h 10000"/>
              <a:gd name="connsiteX128" fmla="*/ 8795 w 10000"/>
              <a:gd name="connsiteY128" fmla="*/ 5438 h 10000"/>
              <a:gd name="connsiteX129" fmla="*/ 8688 w 10000"/>
              <a:gd name="connsiteY129" fmla="*/ 5263 h 10000"/>
              <a:gd name="connsiteX130" fmla="*/ 8570 w 10000"/>
              <a:gd name="connsiteY130" fmla="*/ 5076 h 10000"/>
              <a:gd name="connsiteX131" fmla="*/ 8439 w 10000"/>
              <a:gd name="connsiteY131" fmla="*/ 4889 h 10000"/>
              <a:gd name="connsiteX132" fmla="*/ 8296 w 10000"/>
              <a:gd name="connsiteY132" fmla="*/ 4702 h 10000"/>
              <a:gd name="connsiteX133" fmla="*/ 8135 w 10000"/>
              <a:gd name="connsiteY133" fmla="*/ 4492 h 10000"/>
              <a:gd name="connsiteX134" fmla="*/ 7963 w 10000"/>
              <a:gd name="connsiteY134" fmla="*/ 4282 h 10000"/>
              <a:gd name="connsiteX135" fmla="*/ 7773 w 10000"/>
              <a:gd name="connsiteY135" fmla="*/ 4072 h 10000"/>
              <a:gd name="connsiteX136" fmla="*/ 7560 w 10000"/>
              <a:gd name="connsiteY136" fmla="*/ 3851 h 10000"/>
              <a:gd name="connsiteX137" fmla="*/ 7340 w 10000"/>
              <a:gd name="connsiteY137" fmla="*/ 3617 h 10000"/>
              <a:gd name="connsiteX138" fmla="*/ 7097 w 10000"/>
              <a:gd name="connsiteY138" fmla="*/ 3384 h 10000"/>
              <a:gd name="connsiteX139" fmla="*/ 6842 w 10000"/>
              <a:gd name="connsiteY139" fmla="*/ 3139 h 10000"/>
              <a:gd name="connsiteX140" fmla="*/ 6563 w 10000"/>
              <a:gd name="connsiteY140" fmla="*/ 2894 h 10000"/>
              <a:gd name="connsiteX141" fmla="*/ 6260 w 10000"/>
              <a:gd name="connsiteY141" fmla="*/ 2649 h 10000"/>
              <a:gd name="connsiteX142" fmla="*/ 5940 w 10000"/>
              <a:gd name="connsiteY142" fmla="*/ 2404 h 10000"/>
              <a:gd name="connsiteX143" fmla="*/ 5601 w 10000"/>
              <a:gd name="connsiteY143" fmla="*/ 2147 h 10000"/>
              <a:gd name="connsiteX144" fmla="*/ 5239 w 10000"/>
              <a:gd name="connsiteY144" fmla="*/ 1879 h 10000"/>
              <a:gd name="connsiteX145" fmla="*/ 5174 w 10000"/>
              <a:gd name="connsiteY145" fmla="*/ 1832 h 10000"/>
              <a:gd name="connsiteX146" fmla="*/ 5002 w 10000"/>
              <a:gd name="connsiteY146" fmla="*/ 1704 h 10000"/>
              <a:gd name="connsiteX147" fmla="*/ 4740 w 10000"/>
              <a:gd name="connsiteY147" fmla="*/ 1529 h 10000"/>
              <a:gd name="connsiteX148" fmla="*/ 4402 w 10000"/>
              <a:gd name="connsiteY148" fmla="*/ 1319 h 10000"/>
              <a:gd name="connsiteX149" fmla="*/ 4218 w 10000"/>
              <a:gd name="connsiteY149" fmla="*/ 1214 h 10000"/>
              <a:gd name="connsiteX150" fmla="*/ 4016 w 10000"/>
              <a:gd name="connsiteY150" fmla="*/ 1109 h 10000"/>
              <a:gd name="connsiteX151" fmla="*/ 3814 w 10000"/>
              <a:gd name="connsiteY151" fmla="*/ 1015 h 10000"/>
              <a:gd name="connsiteX152" fmla="*/ 3606 w 10000"/>
              <a:gd name="connsiteY152" fmla="*/ 933 h 10000"/>
              <a:gd name="connsiteX153" fmla="*/ 3393 w 10000"/>
              <a:gd name="connsiteY153" fmla="*/ 852 h 10000"/>
              <a:gd name="connsiteX154" fmla="*/ 3173 w 10000"/>
              <a:gd name="connsiteY154" fmla="*/ 793 h 10000"/>
              <a:gd name="connsiteX155" fmla="*/ 2959 w 10000"/>
              <a:gd name="connsiteY155" fmla="*/ 747 h 10000"/>
              <a:gd name="connsiteX156" fmla="*/ 2758 w 10000"/>
              <a:gd name="connsiteY156" fmla="*/ 723 h 10000"/>
              <a:gd name="connsiteX157" fmla="*/ 2556 w 10000"/>
              <a:gd name="connsiteY157" fmla="*/ 735 h 10000"/>
              <a:gd name="connsiteX158" fmla="*/ 2366 w 10000"/>
              <a:gd name="connsiteY158" fmla="*/ 793 h 10000"/>
              <a:gd name="connsiteX159" fmla="*/ 2188 w 10000"/>
              <a:gd name="connsiteY159" fmla="*/ 863 h 10000"/>
              <a:gd name="connsiteX160" fmla="*/ 2028 w 10000"/>
              <a:gd name="connsiteY160" fmla="*/ 968 h 10000"/>
              <a:gd name="connsiteX161" fmla="*/ 1879 w 10000"/>
              <a:gd name="connsiteY161" fmla="*/ 1109 h 10000"/>
              <a:gd name="connsiteX162" fmla="*/ 1749 w 10000"/>
              <a:gd name="connsiteY162" fmla="*/ 1295 h 10000"/>
              <a:gd name="connsiteX163" fmla="*/ 1641 w 10000"/>
              <a:gd name="connsiteY163" fmla="*/ 1529 h 10000"/>
              <a:gd name="connsiteX164" fmla="*/ 1558 w 10000"/>
              <a:gd name="connsiteY164" fmla="*/ 1820 h 10000"/>
              <a:gd name="connsiteX165" fmla="*/ 1504 w 10000"/>
              <a:gd name="connsiteY165" fmla="*/ 2147 h 10000"/>
              <a:gd name="connsiteX166" fmla="*/ 1481 w 10000"/>
              <a:gd name="connsiteY166" fmla="*/ 2532 h 10000"/>
              <a:gd name="connsiteX167" fmla="*/ 1487 w 10000"/>
              <a:gd name="connsiteY167" fmla="*/ 2987 h 10000"/>
              <a:gd name="connsiteX168" fmla="*/ 1528 w 10000"/>
              <a:gd name="connsiteY168" fmla="*/ 3501 h 10000"/>
              <a:gd name="connsiteX169" fmla="*/ 1605 w 10000"/>
              <a:gd name="connsiteY169" fmla="*/ 4072 h 10000"/>
              <a:gd name="connsiteX170" fmla="*/ 1725 w 10000"/>
              <a:gd name="connsiteY170" fmla="*/ 4714 h 10000"/>
              <a:gd name="connsiteX171" fmla="*/ 1891 w 10000"/>
              <a:gd name="connsiteY171" fmla="*/ 5438 h 10000"/>
              <a:gd name="connsiteX172" fmla="*/ 2093 w 10000"/>
              <a:gd name="connsiteY172" fmla="*/ 6231 h 10000"/>
              <a:gd name="connsiteX0" fmla="*/ 2093 w 10000"/>
              <a:gd name="connsiteY0" fmla="*/ 6231 h 10000"/>
              <a:gd name="connsiteX1" fmla="*/ 2129 w 10000"/>
              <a:gd name="connsiteY1" fmla="*/ 6336 h 10000"/>
              <a:gd name="connsiteX2" fmla="*/ 2206 w 10000"/>
              <a:gd name="connsiteY2" fmla="*/ 6581 h 10000"/>
              <a:gd name="connsiteX3" fmla="*/ 2301 w 10000"/>
              <a:gd name="connsiteY3" fmla="*/ 6873 h 10000"/>
              <a:gd name="connsiteX4" fmla="*/ 2372 w 10000"/>
              <a:gd name="connsiteY4" fmla="*/ 7141 h 10000"/>
              <a:gd name="connsiteX5" fmla="*/ 2378 w 10000"/>
              <a:gd name="connsiteY5" fmla="*/ 7188 h 10000"/>
              <a:gd name="connsiteX6" fmla="*/ 2384 w 10000"/>
              <a:gd name="connsiteY6" fmla="*/ 7223 h 10000"/>
              <a:gd name="connsiteX7" fmla="*/ 2390 w 10000"/>
              <a:gd name="connsiteY7" fmla="*/ 7258 h 10000"/>
              <a:gd name="connsiteX8" fmla="*/ 2384 w 10000"/>
              <a:gd name="connsiteY8" fmla="*/ 7270 h 10000"/>
              <a:gd name="connsiteX9" fmla="*/ 2372 w 10000"/>
              <a:gd name="connsiteY9" fmla="*/ 7270 h 10000"/>
              <a:gd name="connsiteX10" fmla="*/ 2360 w 10000"/>
              <a:gd name="connsiteY10" fmla="*/ 7258 h 10000"/>
              <a:gd name="connsiteX11" fmla="*/ 2336 w 10000"/>
              <a:gd name="connsiteY11" fmla="*/ 7223 h 10000"/>
              <a:gd name="connsiteX12" fmla="*/ 2307 w 10000"/>
              <a:gd name="connsiteY12" fmla="*/ 7176 h 10000"/>
              <a:gd name="connsiteX13" fmla="*/ 2229 w 10000"/>
              <a:gd name="connsiteY13" fmla="*/ 7025 h 10000"/>
              <a:gd name="connsiteX14" fmla="*/ 2111 w 10000"/>
              <a:gd name="connsiteY14" fmla="*/ 6779 h 10000"/>
              <a:gd name="connsiteX15" fmla="*/ 1956 w 10000"/>
              <a:gd name="connsiteY15" fmla="*/ 6441 h 10000"/>
              <a:gd name="connsiteX16" fmla="*/ 1749 w 10000"/>
              <a:gd name="connsiteY16" fmla="*/ 5974 h 10000"/>
              <a:gd name="connsiteX17" fmla="*/ 1659 w 10000"/>
              <a:gd name="connsiteY17" fmla="*/ 5753 h 10000"/>
              <a:gd name="connsiteX18" fmla="*/ 1564 w 10000"/>
              <a:gd name="connsiteY18" fmla="*/ 5508 h 10000"/>
              <a:gd name="connsiteX19" fmla="*/ 1475 w 10000"/>
              <a:gd name="connsiteY19" fmla="*/ 5239 h 10000"/>
              <a:gd name="connsiteX20" fmla="*/ 1380 w 10000"/>
              <a:gd name="connsiteY20" fmla="*/ 4959 h 10000"/>
              <a:gd name="connsiteX21" fmla="*/ 1291 w 10000"/>
              <a:gd name="connsiteY21" fmla="*/ 4656 h 10000"/>
              <a:gd name="connsiteX22" fmla="*/ 1208 w 10000"/>
              <a:gd name="connsiteY22" fmla="*/ 4352 h 10000"/>
              <a:gd name="connsiteX23" fmla="*/ 1131 w 10000"/>
              <a:gd name="connsiteY23" fmla="*/ 4037 h 10000"/>
              <a:gd name="connsiteX24" fmla="*/ 1059 w 10000"/>
              <a:gd name="connsiteY24" fmla="*/ 3711 h 10000"/>
              <a:gd name="connsiteX25" fmla="*/ 1000 w 10000"/>
              <a:gd name="connsiteY25" fmla="*/ 3372 h 10000"/>
              <a:gd name="connsiteX26" fmla="*/ 952 w 10000"/>
              <a:gd name="connsiteY26" fmla="*/ 3046 h 10000"/>
              <a:gd name="connsiteX27" fmla="*/ 911 w 10000"/>
              <a:gd name="connsiteY27" fmla="*/ 2719 h 10000"/>
              <a:gd name="connsiteX28" fmla="*/ 887 w 10000"/>
              <a:gd name="connsiteY28" fmla="*/ 2392 h 10000"/>
              <a:gd name="connsiteX29" fmla="*/ 881 w 10000"/>
              <a:gd name="connsiteY29" fmla="*/ 2077 h 10000"/>
              <a:gd name="connsiteX30" fmla="*/ 887 w 10000"/>
              <a:gd name="connsiteY30" fmla="*/ 1785 h 10000"/>
              <a:gd name="connsiteX31" fmla="*/ 917 w 10000"/>
              <a:gd name="connsiteY31" fmla="*/ 1494 h 10000"/>
              <a:gd name="connsiteX32" fmla="*/ 964 w 10000"/>
              <a:gd name="connsiteY32" fmla="*/ 1225 h 10000"/>
              <a:gd name="connsiteX33" fmla="*/ 1036 w 10000"/>
              <a:gd name="connsiteY33" fmla="*/ 968 h 10000"/>
              <a:gd name="connsiteX34" fmla="*/ 1131 w 10000"/>
              <a:gd name="connsiteY34" fmla="*/ 735 h 10000"/>
              <a:gd name="connsiteX35" fmla="*/ 1249 w 10000"/>
              <a:gd name="connsiteY35" fmla="*/ 525 h 10000"/>
              <a:gd name="connsiteX36" fmla="*/ 1392 w 10000"/>
              <a:gd name="connsiteY36" fmla="*/ 362 h 10000"/>
              <a:gd name="connsiteX37" fmla="*/ 1564 w 10000"/>
              <a:gd name="connsiteY37" fmla="*/ 210 h 10000"/>
              <a:gd name="connsiteX38" fmla="*/ 1767 w 10000"/>
              <a:gd name="connsiteY38" fmla="*/ 105 h 10000"/>
              <a:gd name="connsiteX39" fmla="*/ 2010 w 10000"/>
              <a:gd name="connsiteY39" fmla="*/ 35 h 10000"/>
              <a:gd name="connsiteX40" fmla="*/ 2277 w 10000"/>
              <a:gd name="connsiteY40" fmla="*/ 0 h 10000"/>
              <a:gd name="connsiteX41" fmla="*/ 2574 w 10000"/>
              <a:gd name="connsiteY41" fmla="*/ 12 h 10000"/>
              <a:gd name="connsiteX42" fmla="*/ 2912 w 10000"/>
              <a:gd name="connsiteY42" fmla="*/ 70 h 10000"/>
              <a:gd name="connsiteX43" fmla="*/ 3292 w 10000"/>
              <a:gd name="connsiteY43" fmla="*/ 175 h 10000"/>
              <a:gd name="connsiteX44" fmla="*/ 3707 w 10000"/>
              <a:gd name="connsiteY44" fmla="*/ 338 h 10000"/>
              <a:gd name="connsiteX45" fmla="*/ 4158 w 10000"/>
              <a:gd name="connsiteY45" fmla="*/ 548 h 10000"/>
              <a:gd name="connsiteX46" fmla="*/ 4657 w 10000"/>
              <a:gd name="connsiteY46" fmla="*/ 828 h 10000"/>
              <a:gd name="connsiteX47" fmla="*/ 5204 w 10000"/>
              <a:gd name="connsiteY47" fmla="*/ 1155 h 10000"/>
              <a:gd name="connsiteX48" fmla="*/ 5785 w 10000"/>
              <a:gd name="connsiteY48" fmla="*/ 1552 h 10000"/>
              <a:gd name="connsiteX49" fmla="*/ 5916 w 10000"/>
              <a:gd name="connsiteY49" fmla="*/ 1669 h 10000"/>
              <a:gd name="connsiteX50" fmla="*/ 6260 w 10000"/>
              <a:gd name="connsiteY50" fmla="*/ 1995 h 10000"/>
              <a:gd name="connsiteX51" fmla="*/ 6492 w 10000"/>
              <a:gd name="connsiteY51" fmla="*/ 2217 h 10000"/>
              <a:gd name="connsiteX52" fmla="*/ 6759 w 10000"/>
              <a:gd name="connsiteY52" fmla="*/ 2485 h 10000"/>
              <a:gd name="connsiteX53" fmla="*/ 7055 w 10000"/>
              <a:gd name="connsiteY53" fmla="*/ 2789 h 10000"/>
              <a:gd name="connsiteX54" fmla="*/ 7364 w 10000"/>
              <a:gd name="connsiteY54" fmla="*/ 3127 h 10000"/>
              <a:gd name="connsiteX55" fmla="*/ 7690 w 10000"/>
              <a:gd name="connsiteY55" fmla="*/ 3501 h 10000"/>
              <a:gd name="connsiteX56" fmla="*/ 8017 w 10000"/>
              <a:gd name="connsiteY56" fmla="*/ 3886 h 10000"/>
              <a:gd name="connsiteX57" fmla="*/ 8344 w 10000"/>
              <a:gd name="connsiteY57" fmla="*/ 4294 h 10000"/>
              <a:gd name="connsiteX58" fmla="*/ 8659 w 10000"/>
              <a:gd name="connsiteY58" fmla="*/ 4714 h 10000"/>
              <a:gd name="connsiteX59" fmla="*/ 8955 w 10000"/>
              <a:gd name="connsiteY59" fmla="*/ 5134 h 10000"/>
              <a:gd name="connsiteX60" fmla="*/ 9234 w 10000"/>
              <a:gd name="connsiteY60" fmla="*/ 5578 h 10000"/>
              <a:gd name="connsiteX61" fmla="*/ 9478 w 10000"/>
              <a:gd name="connsiteY61" fmla="*/ 6009 h 10000"/>
              <a:gd name="connsiteX62" fmla="*/ 9685 w 10000"/>
              <a:gd name="connsiteY62" fmla="*/ 6453 h 10000"/>
              <a:gd name="connsiteX63" fmla="*/ 9846 w 10000"/>
              <a:gd name="connsiteY63" fmla="*/ 6884 h 10000"/>
              <a:gd name="connsiteX64" fmla="*/ 9953 w 10000"/>
              <a:gd name="connsiteY64" fmla="*/ 7293 h 10000"/>
              <a:gd name="connsiteX65" fmla="*/ 10000 w 10000"/>
              <a:gd name="connsiteY65" fmla="*/ 7701 h 10000"/>
              <a:gd name="connsiteX66" fmla="*/ 9988 w 10000"/>
              <a:gd name="connsiteY66" fmla="*/ 8086 h 10000"/>
              <a:gd name="connsiteX67" fmla="*/ 9899 w 10000"/>
              <a:gd name="connsiteY67" fmla="*/ 8448 h 10000"/>
              <a:gd name="connsiteX68" fmla="*/ 9727 w 10000"/>
              <a:gd name="connsiteY68" fmla="*/ 8775 h 10000"/>
              <a:gd name="connsiteX69" fmla="*/ 9472 w 10000"/>
              <a:gd name="connsiteY69" fmla="*/ 9090 h 10000"/>
              <a:gd name="connsiteX70" fmla="*/ 9122 w 10000"/>
              <a:gd name="connsiteY70" fmla="*/ 9358 h 10000"/>
              <a:gd name="connsiteX71" fmla="*/ 8665 w 10000"/>
              <a:gd name="connsiteY71" fmla="*/ 9580 h 10000"/>
              <a:gd name="connsiteX72" fmla="*/ 8106 w 10000"/>
              <a:gd name="connsiteY72" fmla="*/ 9767 h 10000"/>
              <a:gd name="connsiteX73" fmla="*/ 7423 w 10000"/>
              <a:gd name="connsiteY73" fmla="*/ 9895 h 10000"/>
              <a:gd name="connsiteX74" fmla="*/ 6628 w 10000"/>
              <a:gd name="connsiteY74" fmla="*/ 9977 h 10000"/>
              <a:gd name="connsiteX75" fmla="*/ 5690 w 10000"/>
              <a:gd name="connsiteY75" fmla="*/ 10000 h 10000"/>
              <a:gd name="connsiteX76" fmla="*/ 4621 w 10000"/>
              <a:gd name="connsiteY76" fmla="*/ 9965 h 10000"/>
              <a:gd name="connsiteX77" fmla="*/ 3416 w 10000"/>
              <a:gd name="connsiteY77" fmla="*/ 9860 h 10000"/>
              <a:gd name="connsiteX78" fmla="*/ 2051 w 10000"/>
              <a:gd name="connsiteY78" fmla="*/ 9697 h 10000"/>
              <a:gd name="connsiteX79" fmla="*/ 1665 w 10000"/>
              <a:gd name="connsiteY79" fmla="*/ 9627 h 10000"/>
              <a:gd name="connsiteX80" fmla="*/ 1231 w 10000"/>
              <a:gd name="connsiteY80" fmla="*/ 9545 h 10000"/>
              <a:gd name="connsiteX81" fmla="*/ 1012 w 10000"/>
              <a:gd name="connsiteY81" fmla="*/ 9498 h 10000"/>
              <a:gd name="connsiteX82" fmla="*/ 804 w 10000"/>
              <a:gd name="connsiteY82" fmla="*/ 9452 h 10000"/>
              <a:gd name="connsiteX83" fmla="*/ 608 w 10000"/>
              <a:gd name="connsiteY83" fmla="*/ 9393 h 10000"/>
              <a:gd name="connsiteX84" fmla="*/ 424 w 10000"/>
              <a:gd name="connsiteY84" fmla="*/ 9335 h 10000"/>
              <a:gd name="connsiteX85" fmla="*/ 264 w 10000"/>
              <a:gd name="connsiteY85" fmla="*/ 9277 h 10000"/>
              <a:gd name="connsiteX86" fmla="*/ 139 w 10000"/>
              <a:gd name="connsiteY86" fmla="*/ 9218 h 10000"/>
              <a:gd name="connsiteX87" fmla="*/ 86 w 10000"/>
              <a:gd name="connsiteY87" fmla="*/ 9183 h 10000"/>
              <a:gd name="connsiteX88" fmla="*/ 50 w 10000"/>
              <a:gd name="connsiteY88" fmla="*/ 9160 h 10000"/>
              <a:gd name="connsiteX89" fmla="*/ 21 w 10000"/>
              <a:gd name="connsiteY89" fmla="*/ 9125 h 10000"/>
              <a:gd name="connsiteX90" fmla="*/ 3 w 10000"/>
              <a:gd name="connsiteY90" fmla="*/ 9090 h 10000"/>
              <a:gd name="connsiteX91" fmla="*/ 3 w 10000"/>
              <a:gd name="connsiteY91" fmla="*/ 9032 h 10000"/>
              <a:gd name="connsiteX92" fmla="*/ 460 w 10000"/>
              <a:gd name="connsiteY92" fmla="*/ 8880 h 10000"/>
              <a:gd name="connsiteX93" fmla="*/ 763 w 10000"/>
              <a:gd name="connsiteY93" fmla="*/ 8938 h 10000"/>
              <a:gd name="connsiteX94" fmla="*/ 1225 w 10000"/>
              <a:gd name="connsiteY94" fmla="*/ 9020 h 10000"/>
              <a:gd name="connsiteX95" fmla="*/ 1832 w 10000"/>
              <a:gd name="connsiteY95" fmla="*/ 9113 h 10000"/>
              <a:gd name="connsiteX96" fmla="*/ 2544 w 10000"/>
              <a:gd name="connsiteY96" fmla="*/ 9218 h 10000"/>
              <a:gd name="connsiteX97" fmla="*/ 3339 w 10000"/>
              <a:gd name="connsiteY97" fmla="*/ 9300 h 10000"/>
              <a:gd name="connsiteX98" fmla="*/ 3755 w 10000"/>
              <a:gd name="connsiteY98" fmla="*/ 9335 h 10000"/>
              <a:gd name="connsiteX99" fmla="*/ 4176 w 10000"/>
              <a:gd name="connsiteY99" fmla="*/ 9358 h 10000"/>
              <a:gd name="connsiteX100" fmla="*/ 4609 w 10000"/>
              <a:gd name="connsiteY100" fmla="*/ 9370 h 10000"/>
              <a:gd name="connsiteX101" fmla="*/ 5049 w 10000"/>
              <a:gd name="connsiteY101" fmla="*/ 9382 h 10000"/>
              <a:gd name="connsiteX102" fmla="*/ 5477 w 10000"/>
              <a:gd name="connsiteY102" fmla="*/ 9382 h 10000"/>
              <a:gd name="connsiteX103" fmla="*/ 5904 w 10000"/>
              <a:gd name="connsiteY103" fmla="*/ 9358 h 10000"/>
              <a:gd name="connsiteX104" fmla="*/ 6325 w 10000"/>
              <a:gd name="connsiteY104" fmla="*/ 9335 h 10000"/>
              <a:gd name="connsiteX105" fmla="*/ 6735 w 10000"/>
              <a:gd name="connsiteY105" fmla="*/ 9277 h 10000"/>
              <a:gd name="connsiteX106" fmla="*/ 7121 w 10000"/>
              <a:gd name="connsiteY106" fmla="*/ 9218 h 10000"/>
              <a:gd name="connsiteX107" fmla="*/ 7489 w 10000"/>
              <a:gd name="connsiteY107" fmla="*/ 9125 h 10000"/>
              <a:gd name="connsiteX108" fmla="*/ 7845 w 10000"/>
              <a:gd name="connsiteY108" fmla="*/ 9020 h 10000"/>
              <a:gd name="connsiteX109" fmla="*/ 8165 w 10000"/>
              <a:gd name="connsiteY109" fmla="*/ 8903 h 10000"/>
              <a:gd name="connsiteX110" fmla="*/ 8457 w 10000"/>
              <a:gd name="connsiteY110" fmla="*/ 8740 h 10000"/>
              <a:gd name="connsiteX111" fmla="*/ 8712 w 10000"/>
              <a:gd name="connsiteY111" fmla="*/ 8553 h 10000"/>
              <a:gd name="connsiteX112" fmla="*/ 8932 w 10000"/>
              <a:gd name="connsiteY112" fmla="*/ 8355 h 10000"/>
              <a:gd name="connsiteX113" fmla="*/ 9122 w 10000"/>
              <a:gd name="connsiteY113" fmla="*/ 8121 h 10000"/>
              <a:gd name="connsiteX114" fmla="*/ 9252 w 10000"/>
              <a:gd name="connsiteY114" fmla="*/ 7865 h 10000"/>
              <a:gd name="connsiteX115" fmla="*/ 9341 w 10000"/>
              <a:gd name="connsiteY115" fmla="*/ 7573 h 10000"/>
              <a:gd name="connsiteX116" fmla="*/ 9377 w 10000"/>
              <a:gd name="connsiteY116" fmla="*/ 7258 h 10000"/>
              <a:gd name="connsiteX117" fmla="*/ 9359 w 10000"/>
              <a:gd name="connsiteY117" fmla="*/ 6896 h 10000"/>
              <a:gd name="connsiteX118" fmla="*/ 9353 w 10000"/>
              <a:gd name="connsiteY118" fmla="*/ 6873 h 10000"/>
              <a:gd name="connsiteX119" fmla="*/ 9347 w 10000"/>
              <a:gd name="connsiteY119" fmla="*/ 6791 h 10000"/>
              <a:gd name="connsiteX120" fmla="*/ 9323 w 10000"/>
              <a:gd name="connsiteY120" fmla="*/ 6674 h 10000"/>
              <a:gd name="connsiteX121" fmla="*/ 9276 w 10000"/>
              <a:gd name="connsiteY121" fmla="*/ 6511 h 10000"/>
              <a:gd name="connsiteX122" fmla="*/ 9205 w 10000"/>
              <a:gd name="connsiteY122" fmla="*/ 6301 h 10000"/>
              <a:gd name="connsiteX123" fmla="*/ 9104 w 10000"/>
              <a:gd name="connsiteY123" fmla="*/ 6044 h 10000"/>
              <a:gd name="connsiteX124" fmla="*/ 9039 w 10000"/>
              <a:gd name="connsiteY124" fmla="*/ 5904 h 10000"/>
              <a:gd name="connsiteX125" fmla="*/ 8967 w 10000"/>
              <a:gd name="connsiteY125" fmla="*/ 5753 h 10000"/>
              <a:gd name="connsiteX126" fmla="*/ 8884 w 10000"/>
              <a:gd name="connsiteY126" fmla="*/ 5601 h 10000"/>
              <a:gd name="connsiteX127" fmla="*/ 8795 w 10000"/>
              <a:gd name="connsiteY127" fmla="*/ 5438 h 10000"/>
              <a:gd name="connsiteX128" fmla="*/ 8688 w 10000"/>
              <a:gd name="connsiteY128" fmla="*/ 5263 h 10000"/>
              <a:gd name="connsiteX129" fmla="*/ 8570 w 10000"/>
              <a:gd name="connsiteY129" fmla="*/ 5076 h 10000"/>
              <a:gd name="connsiteX130" fmla="*/ 8439 w 10000"/>
              <a:gd name="connsiteY130" fmla="*/ 4889 h 10000"/>
              <a:gd name="connsiteX131" fmla="*/ 8296 w 10000"/>
              <a:gd name="connsiteY131" fmla="*/ 4702 h 10000"/>
              <a:gd name="connsiteX132" fmla="*/ 8135 w 10000"/>
              <a:gd name="connsiteY132" fmla="*/ 4492 h 10000"/>
              <a:gd name="connsiteX133" fmla="*/ 7963 w 10000"/>
              <a:gd name="connsiteY133" fmla="*/ 4282 h 10000"/>
              <a:gd name="connsiteX134" fmla="*/ 7773 w 10000"/>
              <a:gd name="connsiteY134" fmla="*/ 4072 h 10000"/>
              <a:gd name="connsiteX135" fmla="*/ 7560 w 10000"/>
              <a:gd name="connsiteY135" fmla="*/ 3851 h 10000"/>
              <a:gd name="connsiteX136" fmla="*/ 7340 w 10000"/>
              <a:gd name="connsiteY136" fmla="*/ 3617 h 10000"/>
              <a:gd name="connsiteX137" fmla="*/ 7097 w 10000"/>
              <a:gd name="connsiteY137" fmla="*/ 3384 h 10000"/>
              <a:gd name="connsiteX138" fmla="*/ 6842 w 10000"/>
              <a:gd name="connsiteY138" fmla="*/ 3139 h 10000"/>
              <a:gd name="connsiteX139" fmla="*/ 6563 w 10000"/>
              <a:gd name="connsiteY139" fmla="*/ 2894 h 10000"/>
              <a:gd name="connsiteX140" fmla="*/ 6260 w 10000"/>
              <a:gd name="connsiteY140" fmla="*/ 2649 h 10000"/>
              <a:gd name="connsiteX141" fmla="*/ 5940 w 10000"/>
              <a:gd name="connsiteY141" fmla="*/ 2404 h 10000"/>
              <a:gd name="connsiteX142" fmla="*/ 5601 w 10000"/>
              <a:gd name="connsiteY142" fmla="*/ 2147 h 10000"/>
              <a:gd name="connsiteX143" fmla="*/ 5239 w 10000"/>
              <a:gd name="connsiteY143" fmla="*/ 1879 h 10000"/>
              <a:gd name="connsiteX144" fmla="*/ 5174 w 10000"/>
              <a:gd name="connsiteY144" fmla="*/ 1832 h 10000"/>
              <a:gd name="connsiteX145" fmla="*/ 5002 w 10000"/>
              <a:gd name="connsiteY145" fmla="*/ 1704 h 10000"/>
              <a:gd name="connsiteX146" fmla="*/ 4740 w 10000"/>
              <a:gd name="connsiteY146" fmla="*/ 1529 h 10000"/>
              <a:gd name="connsiteX147" fmla="*/ 4402 w 10000"/>
              <a:gd name="connsiteY147" fmla="*/ 1319 h 10000"/>
              <a:gd name="connsiteX148" fmla="*/ 4218 w 10000"/>
              <a:gd name="connsiteY148" fmla="*/ 1214 h 10000"/>
              <a:gd name="connsiteX149" fmla="*/ 4016 w 10000"/>
              <a:gd name="connsiteY149" fmla="*/ 1109 h 10000"/>
              <a:gd name="connsiteX150" fmla="*/ 3814 w 10000"/>
              <a:gd name="connsiteY150" fmla="*/ 1015 h 10000"/>
              <a:gd name="connsiteX151" fmla="*/ 3606 w 10000"/>
              <a:gd name="connsiteY151" fmla="*/ 933 h 10000"/>
              <a:gd name="connsiteX152" fmla="*/ 3393 w 10000"/>
              <a:gd name="connsiteY152" fmla="*/ 852 h 10000"/>
              <a:gd name="connsiteX153" fmla="*/ 3173 w 10000"/>
              <a:gd name="connsiteY153" fmla="*/ 793 h 10000"/>
              <a:gd name="connsiteX154" fmla="*/ 2959 w 10000"/>
              <a:gd name="connsiteY154" fmla="*/ 747 h 10000"/>
              <a:gd name="connsiteX155" fmla="*/ 2758 w 10000"/>
              <a:gd name="connsiteY155" fmla="*/ 723 h 10000"/>
              <a:gd name="connsiteX156" fmla="*/ 2556 w 10000"/>
              <a:gd name="connsiteY156" fmla="*/ 735 h 10000"/>
              <a:gd name="connsiteX157" fmla="*/ 2366 w 10000"/>
              <a:gd name="connsiteY157" fmla="*/ 793 h 10000"/>
              <a:gd name="connsiteX158" fmla="*/ 2188 w 10000"/>
              <a:gd name="connsiteY158" fmla="*/ 863 h 10000"/>
              <a:gd name="connsiteX159" fmla="*/ 2028 w 10000"/>
              <a:gd name="connsiteY159" fmla="*/ 968 h 10000"/>
              <a:gd name="connsiteX160" fmla="*/ 1879 w 10000"/>
              <a:gd name="connsiteY160" fmla="*/ 1109 h 10000"/>
              <a:gd name="connsiteX161" fmla="*/ 1749 w 10000"/>
              <a:gd name="connsiteY161" fmla="*/ 1295 h 10000"/>
              <a:gd name="connsiteX162" fmla="*/ 1641 w 10000"/>
              <a:gd name="connsiteY162" fmla="*/ 1529 h 10000"/>
              <a:gd name="connsiteX163" fmla="*/ 1558 w 10000"/>
              <a:gd name="connsiteY163" fmla="*/ 1820 h 10000"/>
              <a:gd name="connsiteX164" fmla="*/ 1504 w 10000"/>
              <a:gd name="connsiteY164" fmla="*/ 2147 h 10000"/>
              <a:gd name="connsiteX165" fmla="*/ 1481 w 10000"/>
              <a:gd name="connsiteY165" fmla="*/ 2532 h 10000"/>
              <a:gd name="connsiteX166" fmla="*/ 1487 w 10000"/>
              <a:gd name="connsiteY166" fmla="*/ 2987 h 10000"/>
              <a:gd name="connsiteX167" fmla="*/ 1528 w 10000"/>
              <a:gd name="connsiteY167" fmla="*/ 3501 h 10000"/>
              <a:gd name="connsiteX168" fmla="*/ 1605 w 10000"/>
              <a:gd name="connsiteY168" fmla="*/ 4072 h 10000"/>
              <a:gd name="connsiteX169" fmla="*/ 1725 w 10000"/>
              <a:gd name="connsiteY169" fmla="*/ 4714 h 10000"/>
              <a:gd name="connsiteX170" fmla="*/ 1891 w 10000"/>
              <a:gd name="connsiteY170" fmla="*/ 5438 h 10000"/>
              <a:gd name="connsiteX171" fmla="*/ 2093 w 10000"/>
              <a:gd name="connsiteY171" fmla="*/ 6231 h 10000"/>
              <a:gd name="connsiteX0" fmla="*/ 2090 w 9997"/>
              <a:gd name="connsiteY0" fmla="*/ 6231 h 10000"/>
              <a:gd name="connsiteX1" fmla="*/ 2126 w 9997"/>
              <a:gd name="connsiteY1" fmla="*/ 6336 h 10000"/>
              <a:gd name="connsiteX2" fmla="*/ 2203 w 9997"/>
              <a:gd name="connsiteY2" fmla="*/ 6581 h 10000"/>
              <a:gd name="connsiteX3" fmla="*/ 2298 w 9997"/>
              <a:gd name="connsiteY3" fmla="*/ 6873 h 10000"/>
              <a:gd name="connsiteX4" fmla="*/ 2369 w 9997"/>
              <a:gd name="connsiteY4" fmla="*/ 7141 h 10000"/>
              <a:gd name="connsiteX5" fmla="*/ 2375 w 9997"/>
              <a:gd name="connsiteY5" fmla="*/ 7188 h 10000"/>
              <a:gd name="connsiteX6" fmla="*/ 2381 w 9997"/>
              <a:gd name="connsiteY6" fmla="*/ 7223 h 10000"/>
              <a:gd name="connsiteX7" fmla="*/ 2387 w 9997"/>
              <a:gd name="connsiteY7" fmla="*/ 7258 h 10000"/>
              <a:gd name="connsiteX8" fmla="*/ 2381 w 9997"/>
              <a:gd name="connsiteY8" fmla="*/ 7270 h 10000"/>
              <a:gd name="connsiteX9" fmla="*/ 2369 w 9997"/>
              <a:gd name="connsiteY9" fmla="*/ 7270 h 10000"/>
              <a:gd name="connsiteX10" fmla="*/ 2357 w 9997"/>
              <a:gd name="connsiteY10" fmla="*/ 7258 h 10000"/>
              <a:gd name="connsiteX11" fmla="*/ 2333 w 9997"/>
              <a:gd name="connsiteY11" fmla="*/ 7223 h 10000"/>
              <a:gd name="connsiteX12" fmla="*/ 2304 w 9997"/>
              <a:gd name="connsiteY12" fmla="*/ 7176 h 10000"/>
              <a:gd name="connsiteX13" fmla="*/ 2226 w 9997"/>
              <a:gd name="connsiteY13" fmla="*/ 7025 h 10000"/>
              <a:gd name="connsiteX14" fmla="*/ 2108 w 9997"/>
              <a:gd name="connsiteY14" fmla="*/ 6779 h 10000"/>
              <a:gd name="connsiteX15" fmla="*/ 1953 w 9997"/>
              <a:gd name="connsiteY15" fmla="*/ 6441 h 10000"/>
              <a:gd name="connsiteX16" fmla="*/ 1746 w 9997"/>
              <a:gd name="connsiteY16" fmla="*/ 5974 h 10000"/>
              <a:gd name="connsiteX17" fmla="*/ 1656 w 9997"/>
              <a:gd name="connsiteY17" fmla="*/ 5753 h 10000"/>
              <a:gd name="connsiteX18" fmla="*/ 1561 w 9997"/>
              <a:gd name="connsiteY18" fmla="*/ 5508 h 10000"/>
              <a:gd name="connsiteX19" fmla="*/ 1472 w 9997"/>
              <a:gd name="connsiteY19" fmla="*/ 5239 h 10000"/>
              <a:gd name="connsiteX20" fmla="*/ 1377 w 9997"/>
              <a:gd name="connsiteY20" fmla="*/ 4959 h 10000"/>
              <a:gd name="connsiteX21" fmla="*/ 1288 w 9997"/>
              <a:gd name="connsiteY21" fmla="*/ 4656 h 10000"/>
              <a:gd name="connsiteX22" fmla="*/ 1205 w 9997"/>
              <a:gd name="connsiteY22" fmla="*/ 4352 h 10000"/>
              <a:gd name="connsiteX23" fmla="*/ 1128 w 9997"/>
              <a:gd name="connsiteY23" fmla="*/ 4037 h 10000"/>
              <a:gd name="connsiteX24" fmla="*/ 1056 w 9997"/>
              <a:gd name="connsiteY24" fmla="*/ 3711 h 10000"/>
              <a:gd name="connsiteX25" fmla="*/ 997 w 9997"/>
              <a:gd name="connsiteY25" fmla="*/ 3372 h 10000"/>
              <a:gd name="connsiteX26" fmla="*/ 949 w 9997"/>
              <a:gd name="connsiteY26" fmla="*/ 3046 h 10000"/>
              <a:gd name="connsiteX27" fmla="*/ 908 w 9997"/>
              <a:gd name="connsiteY27" fmla="*/ 2719 h 10000"/>
              <a:gd name="connsiteX28" fmla="*/ 884 w 9997"/>
              <a:gd name="connsiteY28" fmla="*/ 2392 h 10000"/>
              <a:gd name="connsiteX29" fmla="*/ 878 w 9997"/>
              <a:gd name="connsiteY29" fmla="*/ 2077 h 10000"/>
              <a:gd name="connsiteX30" fmla="*/ 884 w 9997"/>
              <a:gd name="connsiteY30" fmla="*/ 1785 h 10000"/>
              <a:gd name="connsiteX31" fmla="*/ 914 w 9997"/>
              <a:gd name="connsiteY31" fmla="*/ 1494 h 10000"/>
              <a:gd name="connsiteX32" fmla="*/ 961 w 9997"/>
              <a:gd name="connsiteY32" fmla="*/ 1225 h 10000"/>
              <a:gd name="connsiteX33" fmla="*/ 1033 w 9997"/>
              <a:gd name="connsiteY33" fmla="*/ 968 h 10000"/>
              <a:gd name="connsiteX34" fmla="*/ 1128 w 9997"/>
              <a:gd name="connsiteY34" fmla="*/ 735 h 10000"/>
              <a:gd name="connsiteX35" fmla="*/ 1246 w 9997"/>
              <a:gd name="connsiteY35" fmla="*/ 525 h 10000"/>
              <a:gd name="connsiteX36" fmla="*/ 1389 w 9997"/>
              <a:gd name="connsiteY36" fmla="*/ 362 h 10000"/>
              <a:gd name="connsiteX37" fmla="*/ 1561 w 9997"/>
              <a:gd name="connsiteY37" fmla="*/ 210 h 10000"/>
              <a:gd name="connsiteX38" fmla="*/ 1764 w 9997"/>
              <a:gd name="connsiteY38" fmla="*/ 105 h 10000"/>
              <a:gd name="connsiteX39" fmla="*/ 2007 w 9997"/>
              <a:gd name="connsiteY39" fmla="*/ 35 h 10000"/>
              <a:gd name="connsiteX40" fmla="*/ 2274 w 9997"/>
              <a:gd name="connsiteY40" fmla="*/ 0 h 10000"/>
              <a:gd name="connsiteX41" fmla="*/ 2571 w 9997"/>
              <a:gd name="connsiteY41" fmla="*/ 12 h 10000"/>
              <a:gd name="connsiteX42" fmla="*/ 2909 w 9997"/>
              <a:gd name="connsiteY42" fmla="*/ 70 h 10000"/>
              <a:gd name="connsiteX43" fmla="*/ 3289 w 9997"/>
              <a:gd name="connsiteY43" fmla="*/ 175 h 10000"/>
              <a:gd name="connsiteX44" fmla="*/ 3704 w 9997"/>
              <a:gd name="connsiteY44" fmla="*/ 338 h 10000"/>
              <a:gd name="connsiteX45" fmla="*/ 4155 w 9997"/>
              <a:gd name="connsiteY45" fmla="*/ 548 h 10000"/>
              <a:gd name="connsiteX46" fmla="*/ 4654 w 9997"/>
              <a:gd name="connsiteY46" fmla="*/ 828 h 10000"/>
              <a:gd name="connsiteX47" fmla="*/ 5201 w 9997"/>
              <a:gd name="connsiteY47" fmla="*/ 1155 h 10000"/>
              <a:gd name="connsiteX48" fmla="*/ 5782 w 9997"/>
              <a:gd name="connsiteY48" fmla="*/ 1552 h 10000"/>
              <a:gd name="connsiteX49" fmla="*/ 5913 w 9997"/>
              <a:gd name="connsiteY49" fmla="*/ 1669 h 10000"/>
              <a:gd name="connsiteX50" fmla="*/ 6257 w 9997"/>
              <a:gd name="connsiteY50" fmla="*/ 1995 h 10000"/>
              <a:gd name="connsiteX51" fmla="*/ 6489 w 9997"/>
              <a:gd name="connsiteY51" fmla="*/ 2217 h 10000"/>
              <a:gd name="connsiteX52" fmla="*/ 6756 w 9997"/>
              <a:gd name="connsiteY52" fmla="*/ 2485 h 10000"/>
              <a:gd name="connsiteX53" fmla="*/ 7052 w 9997"/>
              <a:gd name="connsiteY53" fmla="*/ 2789 h 10000"/>
              <a:gd name="connsiteX54" fmla="*/ 7361 w 9997"/>
              <a:gd name="connsiteY54" fmla="*/ 3127 h 10000"/>
              <a:gd name="connsiteX55" fmla="*/ 7687 w 9997"/>
              <a:gd name="connsiteY55" fmla="*/ 3501 h 10000"/>
              <a:gd name="connsiteX56" fmla="*/ 8014 w 9997"/>
              <a:gd name="connsiteY56" fmla="*/ 3886 h 10000"/>
              <a:gd name="connsiteX57" fmla="*/ 8341 w 9997"/>
              <a:gd name="connsiteY57" fmla="*/ 4294 h 10000"/>
              <a:gd name="connsiteX58" fmla="*/ 8656 w 9997"/>
              <a:gd name="connsiteY58" fmla="*/ 4714 h 10000"/>
              <a:gd name="connsiteX59" fmla="*/ 8952 w 9997"/>
              <a:gd name="connsiteY59" fmla="*/ 5134 h 10000"/>
              <a:gd name="connsiteX60" fmla="*/ 9231 w 9997"/>
              <a:gd name="connsiteY60" fmla="*/ 5578 h 10000"/>
              <a:gd name="connsiteX61" fmla="*/ 9475 w 9997"/>
              <a:gd name="connsiteY61" fmla="*/ 6009 h 10000"/>
              <a:gd name="connsiteX62" fmla="*/ 9682 w 9997"/>
              <a:gd name="connsiteY62" fmla="*/ 6453 h 10000"/>
              <a:gd name="connsiteX63" fmla="*/ 9843 w 9997"/>
              <a:gd name="connsiteY63" fmla="*/ 6884 h 10000"/>
              <a:gd name="connsiteX64" fmla="*/ 9950 w 9997"/>
              <a:gd name="connsiteY64" fmla="*/ 7293 h 10000"/>
              <a:gd name="connsiteX65" fmla="*/ 9997 w 9997"/>
              <a:gd name="connsiteY65" fmla="*/ 7701 h 10000"/>
              <a:gd name="connsiteX66" fmla="*/ 9985 w 9997"/>
              <a:gd name="connsiteY66" fmla="*/ 8086 h 10000"/>
              <a:gd name="connsiteX67" fmla="*/ 9896 w 9997"/>
              <a:gd name="connsiteY67" fmla="*/ 8448 h 10000"/>
              <a:gd name="connsiteX68" fmla="*/ 9724 w 9997"/>
              <a:gd name="connsiteY68" fmla="*/ 8775 h 10000"/>
              <a:gd name="connsiteX69" fmla="*/ 9469 w 9997"/>
              <a:gd name="connsiteY69" fmla="*/ 9090 h 10000"/>
              <a:gd name="connsiteX70" fmla="*/ 9119 w 9997"/>
              <a:gd name="connsiteY70" fmla="*/ 9358 h 10000"/>
              <a:gd name="connsiteX71" fmla="*/ 8662 w 9997"/>
              <a:gd name="connsiteY71" fmla="*/ 9580 h 10000"/>
              <a:gd name="connsiteX72" fmla="*/ 8103 w 9997"/>
              <a:gd name="connsiteY72" fmla="*/ 9767 h 10000"/>
              <a:gd name="connsiteX73" fmla="*/ 7420 w 9997"/>
              <a:gd name="connsiteY73" fmla="*/ 9895 h 10000"/>
              <a:gd name="connsiteX74" fmla="*/ 6625 w 9997"/>
              <a:gd name="connsiteY74" fmla="*/ 9977 h 10000"/>
              <a:gd name="connsiteX75" fmla="*/ 5687 w 9997"/>
              <a:gd name="connsiteY75" fmla="*/ 10000 h 10000"/>
              <a:gd name="connsiteX76" fmla="*/ 4618 w 9997"/>
              <a:gd name="connsiteY76" fmla="*/ 9965 h 10000"/>
              <a:gd name="connsiteX77" fmla="*/ 3413 w 9997"/>
              <a:gd name="connsiteY77" fmla="*/ 9860 h 10000"/>
              <a:gd name="connsiteX78" fmla="*/ 2048 w 9997"/>
              <a:gd name="connsiteY78" fmla="*/ 9697 h 10000"/>
              <a:gd name="connsiteX79" fmla="*/ 1662 w 9997"/>
              <a:gd name="connsiteY79" fmla="*/ 9627 h 10000"/>
              <a:gd name="connsiteX80" fmla="*/ 1228 w 9997"/>
              <a:gd name="connsiteY80" fmla="*/ 9545 h 10000"/>
              <a:gd name="connsiteX81" fmla="*/ 1009 w 9997"/>
              <a:gd name="connsiteY81" fmla="*/ 9498 h 10000"/>
              <a:gd name="connsiteX82" fmla="*/ 801 w 9997"/>
              <a:gd name="connsiteY82" fmla="*/ 9452 h 10000"/>
              <a:gd name="connsiteX83" fmla="*/ 605 w 9997"/>
              <a:gd name="connsiteY83" fmla="*/ 9393 h 10000"/>
              <a:gd name="connsiteX84" fmla="*/ 421 w 9997"/>
              <a:gd name="connsiteY84" fmla="*/ 9335 h 10000"/>
              <a:gd name="connsiteX85" fmla="*/ 261 w 9997"/>
              <a:gd name="connsiteY85" fmla="*/ 9277 h 10000"/>
              <a:gd name="connsiteX86" fmla="*/ 136 w 9997"/>
              <a:gd name="connsiteY86" fmla="*/ 9218 h 10000"/>
              <a:gd name="connsiteX87" fmla="*/ 83 w 9997"/>
              <a:gd name="connsiteY87" fmla="*/ 9183 h 10000"/>
              <a:gd name="connsiteX88" fmla="*/ 47 w 9997"/>
              <a:gd name="connsiteY88" fmla="*/ 9160 h 10000"/>
              <a:gd name="connsiteX89" fmla="*/ 18 w 9997"/>
              <a:gd name="connsiteY89" fmla="*/ 9125 h 10000"/>
              <a:gd name="connsiteX90" fmla="*/ 0 w 9997"/>
              <a:gd name="connsiteY90" fmla="*/ 9090 h 10000"/>
              <a:gd name="connsiteX91" fmla="*/ 457 w 9997"/>
              <a:gd name="connsiteY91" fmla="*/ 8880 h 10000"/>
              <a:gd name="connsiteX92" fmla="*/ 760 w 9997"/>
              <a:gd name="connsiteY92" fmla="*/ 8938 h 10000"/>
              <a:gd name="connsiteX93" fmla="*/ 1222 w 9997"/>
              <a:gd name="connsiteY93" fmla="*/ 9020 h 10000"/>
              <a:gd name="connsiteX94" fmla="*/ 1829 w 9997"/>
              <a:gd name="connsiteY94" fmla="*/ 9113 h 10000"/>
              <a:gd name="connsiteX95" fmla="*/ 2541 w 9997"/>
              <a:gd name="connsiteY95" fmla="*/ 9218 h 10000"/>
              <a:gd name="connsiteX96" fmla="*/ 3336 w 9997"/>
              <a:gd name="connsiteY96" fmla="*/ 9300 h 10000"/>
              <a:gd name="connsiteX97" fmla="*/ 3752 w 9997"/>
              <a:gd name="connsiteY97" fmla="*/ 9335 h 10000"/>
              <a:gd name="connsiteX98" fmla="*/ 4173 w 9997"/>
              <a:gd name="connsiteY98" fmla="*/ 9358 h 10000"/>
              <a:gd name="connsiteX99" fmla="*/ 4606 w 9997"/>
              <a:gd name="connsiteY99" fmla="*/ 9370 h 10000"/>
              <a:gd name="connsiteX100" fmla="*/ 5046 w 9997"/>
              <a:gd name="connsiteY100" fmla="*/ 9382 h 10000"/>
              <a:gd name="connsiteX101" fmla="*/ 5474 w 9997"/>
              <a:gd name="connsiteY101" fmla="*/ 9382 h 10000"/>
              <a:gd name="connsiteX102" fmla="*/ 5901 w 9997"/>
              <a:gd name="connsiteY102" fmla="*/ 9358 h 10000"/>
              <a:gd name="connsiteX103" fmla="*/ 6322 w 9997"/>
              <a:gd name="connsiteY103" fmla="*/ 9335 h 10000"/>
              <a:gd name="connsiteX104" fmla="*/ 6732 w 9997"/>
              <a:gd name="connsiteY104" fmla="*/ 9277 h 10000"/>
              <a:gd name="connsiteX105" fmla="*/ 7118 w 9997"/>
              <a:gd name="connsiteY105" fmla="*/ 9218 h 10000"/>
              <a:gd name="connsiteX106" fmla="*/ 7486 w 9997"/>
              <a:gd name="connsiteY106" fmla="*/ 9125 h 10000"/>
              <a:gd name="connsiteX107" fmla="*/ 7842 w 9997"/>
              <a:gd name="connsiteY107" fmla="*/ 9020 h 10000"/>
              <a:gd name="connsiteX108" fmla="*/ 8162 w 9997"/>
              <a:gd name="connsiteY108" fmla="*/ 8903 h 10000"/>
              <a:gd name="connsiteX109" fmla="*/ 8454 w 9997"/>
              <a:gd name="connsiteY109" fmla="*/ 8740 h 10000"/>
              <a:gd name="connsiteX110" fmla="*/ 8709 w 9997"/>
              <a:gd name="connsiteY110" fmla="*/ 8553 h 10000"/>
              <a:gd name="connsiteX111" fmla="*/ 8929 w 9997"/>
              <a:gd name="connsiteY111" fmla="*/ 8355 h 10000"/>
              <a:gd name="connsiteX112" fmla="*/ 9119 w 9997"/>
              <a:gd name="connsiteY112" fmla="*/ 8121 h 10000"/>
              <a:gd name="connsiteX113" fmla="*/ 9249 w 9997"/>
              <a:gd name="connsiteY113" fmla="*/ 7865 h 10000"/>
              <a:gd name="connsiteX114" fmla="*/ 9338 w 9997"/>
              <a:gd name="connsiteY114" fmla="*/ 7573 h 10000"/>
              <a:gd name="connsiteX115" fmla="*/ 9374 w 9997"/>
              <a:gd name="connsiteY115" fmla="*/ 7258 h 10000"/>
              <a:gd name="connsiteX116" fmla="*/ 9356 w 9997"/>
              <a:gd name="connsiteY116" fmla="*/ 6896 h 10000"/>
              <a:gd name="connsiteX117" fmla="*/ 9350 w 9997"/>
              <a:gd name="connsiteY117" fmla="*/ 6873 h 10000"/>
              <a:gd name="connsiteX118" fmla="*/ 9344 w 9997"/>
              <a:gd name="connsiteY118" fmla="*/ 6791 h 10000"/>
              <a:gd name="connsiteX119" fmla="*/ 9320 w 9997"/>
              <a:gd name="connsiteY119" fmla="*/ 6674 h 10000"/>
              <a:gd name="connsiteX120" fmla="*/ 9273 w 9997"/>
              <a:gd name="connsiteY120" fmla="*/ 6511 h 10000"/>
              <a:gd name="connsiteX121" fmla="*/ 9202 w 9997"/>
              <a:gd name="connsiteY121" fmla="*/ 6301 h 10000"/>
              <a:gd name="connsiteX122" fmla="*/ 9101 w 9997"/>
              <a:gd name="connsiteY122" fmla="*/ 6044 h 10000"/>
              <a:gd name="connsiteX123" fmla="*/ 9036 w 9997"/>
              <a:gd name="connsiteY123" fmla="*/ 5904 h 10000"/>
              <a:gd name="connsiteX124" fmla="*/ 8964 w 9997"/>
              <a:gd name="connsiteY124" fmla="*/ 5753 h 10000"/>
              <a:gd name="connsiteX125" fmla="*/ 8881 w 9997"/>
              <a:gd name="connsiteY125" fmla="*/ 5601 h 10000"/>
              <a:gd name="connsiteX126" fmla="*/ 8792 w 9997"/>
              <a:gd name="connsiteY126" fmla="*/ 5438 h 10000"/>
              <a:gd name="connsiteX127" fmla="*/ 8685 w 9997"/>
              <a:gd name="connsiteY127" fmla="*/ 5263 h 10000"/>
              <a:gd name="connsiteX128" fmla="*/ 8567 w 9997"/>
              <a:gd name="connsiteY128" fmla="*/ 5076 h 10000"/>
              <a:gd name="connsiteX129" fmla="*/ 8436 w 9997"/>
              <a:gd name="connsiteY129" fmla="*/ 4889 h 10000"/>
              <a:gd name="connsiteX130" fmla="*/ 8293 w 9997"/>
              <a:gd name="connsiteY130" fmla="*/ 4702 h 10000"/>
              <a:gd name="connsiteX131" fmla="*/ 8132 w 9997"/>
              <a:gd name="connsiteY131" fmla="*/ 4492 h 10000"/>
              <a:gd name="connsiteX132" fmla="*/ 7960 w 9997"/>
              <a:gd name="connsiteY132" fmla="*/ 4282 h 10000"/>
              <a:gd name="connsiteX133" fmla="*/ 7770 w 9997"/>
              <a:gd name="connsiteY133" fmla="*/ 4072 h 10000"/>
              <a:gd name="connsiteX134" fmla="*/ 7557 w 9997"/>
              <a:gd name="connsiteY134" fmla="*/ 3851 h 10000"/>
              <a:gd name="connsiteX135" fmla="*/ 7337 w 9997"/>
              <a:gd name="connsiteY135" fmla="*/ 3617 h 10000"/>
              <a:gd name="connsiteX136" fmla="*/ 7094 w 9997"/>
              <a:gd name="connsiteY136" fmla="*/ 3384 h 10000"/>
              <a:gd name="connsiteX137" fmla="*/ 6839 w 9997"/>
              <a:gd name="connsiteY137" fmla="*/ 3139 h 10000"/>
              <a:gd name="connsiteX138" fmla="*/ 6560 w 9997"/>
              <a:gd name="connsiteY138" fmla="*/ 2894 h 10000"/>
              <a:gd name="connsiteX139" fmla="*/ 6257 w 9997"/>
              <a:gd name="connsiteY139" fmla="*/ 2649 h 10000"/>
              <a:gd name="connsiteX140" fmla="*/ 5937 w 9997"/>
              <a:gd name="connsiteY140" fmla="*/ 2404 h 10000"/>
              <a:gd name="connsiteX141" fmla="*/ 5598 w 9997"/>
              <a:gd name="connsiteY141" fmla="*/ 2147 h 10000"/>
              <a:gd name="connsiteX142" fmla="*/ 5236 w 9997"/>
              <a:gd name="connsiteY142" fmla="*/ 1879 h 10000"/>
              <a:gd name="connsiteX143" fmla="*/ 5171 w 9997"/>
              <a:gd name="connsiteY143" fmla="*/ 1832 h 10000"/>
              <a:gd name="connsiteX144" fmla="*/ 4999 w 9997"/>
              <a:gd name="connsiteY144" fmla="*/ 1704 h 10000"/>
              <a:gd name="connsiteX145" fmla="*/ 4737 w 9997"/>
              <a:gd name="connsiteY145" fmla="*/ 1529 h 10000"/>
              <a:gd name="connsiteX146" fmla="*/ 4399 w 9997"/>
              <a:gd name="connsiteY146" fmla="*/ 1319 h 10000"/>
              <a:gd name="connsiteX147" fmla="*/ 4215 w 9997"/>
              <a:gd name="connsiteY147" fmla="*/ 1214 h 10000"/>
              <a:gd name="connsiteX148" fmla="*/ 4013 w 9997"/>
              <a:gd name="connsiteY148" fmla="*/ 1109 h 10000"/>
              <a:gd name="connsiteX149" fmla="*/ 3811 w 9997"/>
              <a:gd name="connsiteY149" fmla="*/ 1015 h 10000"/>
              <a:gd name="connsiteX150" fmla="*/ 3603 w 9997"/>
              <a:gd name="connsiteY150" fmla="*/ 933 h 10000"/>
              <a:gd name="connsiteX151" fmla="*/ 3390 w 9997"/>
              <a:gd name="connsiteY151" fmla="*/ 852 h 10000"/>
              <a:gd name="connsiteX152" fmla="*/ 3170 w 9997"/>
              <a:gd name="connsiteY152" fmla="*/ 793 h 10000"/>
              <a:gd name="connsiteX153" fmla="*/ 2956 w 9997"/>
              <a:gd name="connsiteY153" fmla="*/ 747 h 10000"/>
              <a:gd name="connsiteX154" fmla="*/ 2755 w 9997"/>
              <a:gd name="connsiteY154" fmla="*/ 723 h 10000"/>
              <a:gd name="connsiteX155" fmla="*/ 2553 w 9997"/>
              <a:gd name="connsiteY155" fmla="*/ 735 h 10000"/>
              <a:gd name="connsiteX156" fmla="*/ 2363 w 9997"/>
              <a:gd name="connsiteY156" fmla="*/ 793 h 10000"/>
              <a:gd name="connsiteX157" fmla="*/ 2185 w 9997"/>
              <a:gd name="connsiteY157" fmla="*/ 863 h 10000"/>
              <a:gd name="connsiteX158" fmla="*/ 2025 w 9997"/>
              <a:gd name="connsiteY158" fmla="*/ 968 h 10000"/>
              <a:gd name="connsiteX159" fmla="*/ 1876 w 9997"/>
              <a:gd name="connsiteY159" fmla="*/ 1109 h 10000"/>
              <a:gd name="connsiteX160" fmla="*/ 1746 w 9997"/>
              <a:gd name="connsiteY160" fmla="*/ 1295 h 10000"/>
              <a:gd name="connsiteX161" fmla="*/ 1638 w 9997"/>
              <a:gd name="connsiteY161" fmla="*/ 1529 h 10000"/>
              <a:gd name="connsiteX162" fmla="*/ 1555 w 9997"/>
              <a:gd name="connsiteY162" fmla="*/ 1820 h 10000"/>
              <a:gd name="connsiteX163" fmla="*/ 1501 w 9997"/>
              <a:gd name="connsiteY163" fmla="*/ 2147 h 10000"/>
              <a:gd name="connsiteX164" fmla="*/ 1478 w 9997"/>
              <a:gd name="connsiteY164" fmla="*/ 2532 h 10000"/>
              <a:gd name="connsiteX165" fmla="*/ 1484 w 9997"/>
              <a:gd name="connsiteY165" fmla="*/ 2987 h 10000"/>
              <a:gd name="connsiteX166" fmla="*/ 1525 w 9997"/>
              <a:gd name="connsiteY166" fmla="*/ 3501 h 10000"/>
              <a:gd name="connsiteX167" fmla="*/ 1602 w 9997"/>
              <a:gd name="connsiteY167" fmla="*/ 4072 h 10000"/>
              <a:gd name="connsiteX168" fmla="*/ 1722 w 9997"/>
              <a:gd name="connsiteY168" fmla="*/ 4714 h 10000"/>
              <a:gd name="connsiteX169" fmla="*/ 1888 w 9997"/>
              <a:gd name="connsiteY169" fmla="*/ 5438 h 10000"/>
              <a:gd name="connsiteX170" fmla="*/ 2090 w 9997"/>
              <a:gd name="connsiteY170" fmla="*/ 6231 h 10000"/>
              <a:gd name="connsiteX0" fmla="*/ 2073 w 9982"/>
              <a:gd name="connsiteY0" fmla="*/ 6231 h 10000"/>
              <a:gd name="connsiteX1" fmla="*/ 2109 w 9982"/>
              <a:gd name="connsiteY1" fmla="*/ 6336 h 10000"/>
              <a:gd name="connsiteX2" fmla="*/ 2186 w 9982"/>
              <a:gd name="connsiteY2" fmla="*/ 6581 h 10000"/>
              <a:gd name="connsiteX3" fmla="*/ 2281 w 9982"/>
              <a:gd name="connsiteY3" fmla="*/ 6873 h 10000"/>
              <a:gd name="connsiteX4" fmla="*/ 2352 w 9982"/>
              <a:gd name="connsiteY4" fmla="*/ 7141 h 10000"/>
              <a:gd name="connsiteX5" fmla="*/ 2358 w 9982"/>
              <a:gd name="connsiteY5" fmla="*/ 7188 h 10000"/>
              <a:gd name="connsiteX6" fmla="*/ 2364 w 9982"/>
              <a:gd name="connsiteY6" fmla="*/ 7223 h 10000"/>
              <a:gd name="connsiteX7" fmla="*/ 2370 w 9982"/>
              <a:gd name="connsiteY7" fmla="*/ 7258 h 10000"/>
              <a:gd name="connsiteX8" fmla="*/ 2364 w 9982"/>
              <a:gd name="connsiteY8" fmla="*/ 7270 h 10000"/>
              <a:gd name="connsiteX9" fmla="*/ 2352 w 9982"/>
              <a:gd name="connsiteY9" fmla="*/ 7270 h 10000"/>
              <a:gd name="connsiteX10" fmla="*/ 2340 w 9982"/>
              <a:gd name="connsiteY10" fmla="*/ 7258 h 10000"/>
              <a:gd name="connsiteX11" fmla="*/ 2316 w 9982"/>
              <a:gd name="connsiteY11" fmla="*/ 7223 h 10000"/>
              <a:gd name="connsiteX12" fmla="*/ 2287 w 9982"/>
              <a:gd name="connsiteY12" fmla="*/ 7176 h 10000"/>
              <a:gd name="connsiteX13" fmla="*/ 2209 w 9982"/>
              <a:gd name="connsiteY13" fmla="*/ 7025 h 10000"/>
              <a:gd name="connsiteX14" fmla="*/ 2091 w 9982"/>
              <a:gd name="connsiteY14" fmla="*/ 6779 h 10000"/>
              <a:gd name="connsiteX15" fmla="*/ 1936 w 9982"/>
              <a:gd name="connsiteY15" fmla="*/ 6441 h 10000"/>
              <a:gd name="connsiteX16" fmla="*/ 1729 w 9982"/>
              <a:gd name="connsiteY16" fmla="*/ 5974 h 10000"/>
              <a:gd name="connsiteX17" fmla="*/ 1638 w 9982"/>
              <a:gd name="connsiteY17" fmla="*/ 5753 h 10000"/>
              <a:gd name="connsiteX18" fmla="*/ 1543 w 9982"/>
              <a:gd name="connsiteY18" fmla="*/ 5508 h 10000"/>
              <a:gd name="connsiteX19" fmla="*/ 1454 w 9982"/>
              <a:gd name="connsiteY19" fmla="*/ 5239 h 10000"/>
              <a:gd name="connsiteX20" fmla="*/ 1359 w 9982"/>
              <a:gd name="connsiteY20" fmla="*/ 4959 h 10000"/>
              <a:gd name="connsiteX21" fmla="*/ 1270 w 9982"/>
              <a:gd name="connsiteY21" fmla="*/ 4656 h 10000"/>
              <a:gd name="connsiteX22" fmla="*/ 1187 w 9982"/>
              <a:gd name="connsiteY22" fmla="*/ 4352 h 10000"/>
              <a:gd name="connsiteX23" fmla="*/ 1110 w 9982"/>
              <a:gd name="connsiteY23" fmla="*/ 4037 h 10000"/>
              <a:gd name="connsiteX24" fmla="*/ 1038 w 9982"/>
              <a:gd name="connsiteY24" fmla="*/ 3711 h 10000"/>
              <a:gd name="connsiteX25" fmla="*/ 979 w 9982"/>
              <a:gd name="connsiteY25" fmla="*/ 3372 h 10000"/>
              <a:gd name="connsiteX26" fmla="*/ 931 w 9982"/>
              <a:gd name="connsiteY26" fmla="*/ 3046 h 10000"/>
              <a:gd name="connsiteX27" fmla="*/ 890 w 9982"/>
              <a:gd name="connsiteY27" fmla="*/ 2719 h 10000"/>
              <a:gd name="connsiteX28" fmla="*/ 866 w 9982"/>
              <a:gd name="connsiteY28" fmla="*/ 2392 h 10000"/>
              <a:gd name="connsiteX29" fmla="*/ 860 w 9982"/>
              <a:gd name="connsiteY29" fmla="*/ 2077 h 10000"/>
              <a:gd name="connsiteX30" fmla="*/ 866 w 9982"/>
              <a:gd name="connsiteY30" fmla="*/ 1785 h 10000"/>
              <a:gd name="connsiteX31" fmla="*/ 896 w 9982"/>
              <a:gd name="connsiteY31" fmla="*/ 1494 h 10000"/>
              <a:gd name="connsiteX32" fmla="*/ 943 w 9982"/>
              <a:gd name="connsiteY32" fmla="*/ 1225 h 10000"/>
              <a:gd name="connsiteX33" fmla="*/ 1015 w 9982"/>
              <a:gd name="connsiteY33" fmla="*/ 968 h 10000"/>
              <a:gd name="connsiteX34" fmla="*/ 1110 w 9982"/>
              <a:gd name="connsiteY34" fmla="*/ 735 h 10000"/>
              <a:gd name="connsiteX35" fmla="*/ 1228 w 9982"/>
              <a:gd name="connsiteY35" fmla="*/ 525 h 10000"/>
              <a:gd name="connsiteX36" fmla="*/ 1371 w 9982"/>
              <a:gd name="connsiteY36" fmla="*/ 362 h 10000"/>
              <a:gd name="connsiteX37" fmla="*/ 1543 w 9982"/>
              <a:gd name="connsiteY37" fmla="*/ 210 h 10000"/>
              <a:gd name="connsiteX38" fmla="*/ 1747 w 9982"/>
              <a:gd name="connsiteY38" fmla="*/ 105 h 10000"/>
              <a:gd name="connsiteX39" fmla="*/ 1990 w 9982"/>
              <a:gd name="connsiteY39" fmla="*/ 35 h 10000"/>
              <a:gd name="connsiteX40" fmla="*/ 2257 w 9982"/>
              <a:gd name="connsiteY40" fmla="*/ 0 h 10000"/>
              <a:gd name="connsiteX41" fmla="*/ 2554 w 9982"/>
              <a:gd name="connsiteY41" fmla="*/ 12 h 10000"/>
              <a:gd name="connsiteX42" fmla="*/ 2892 w 9982"/>
              <a:gd name="connsiteY42" fmla="*/ 70 h 10000"/>
              <a:gd name="connsiteX43" fmla="*/ 3272 w 9982"/>
              <a:gd name="connsiteY43" fmla="*/ 175 h 10000"/>
              <a:gd name="connsiteX44" fmla="*/ 3687 w 9982"/>
              <a:gd name="connsiteY44" fmla="*/ 338 h 10000"/>
              <a:gd name="connsiteX45" fmla="*/ 4138 w 9982"/>
              <a:gd name="connsiteY45" fmla="*/ 548 h 10000"/>
              <a:gd name="connsiteX46" fmla="*/ 4637 w 9982"/>
              <a:gd name="connsiteY46" fmla="*/ 828 h 10000"/>
              <a:gd name="connsiteX47" fmla="*/ 5185 w 9982"/>
              <a:gd name="connsiteY47" fmla="*/ 1155 h 10000"/>
              <a:gd name="connsiteX48" fmla="*/ 5766 w 9982"/>
              <a:gd name="connsiteY48" fmla="*/ 1552 h 10000"/>
              <a:gd name="connsiteX49" fmla="*/ 5897 w 9982"/>
              <a:gd name="connsiteY49" fmla="*/ 1669 h 10000"/>
              <a:gd name="connsiteX50" fmla="*/ 6241 w 9982"/>
              <a:gd name="connsiteY50" fmla="*/ 1995 h 10000"/>
              <a:gd name="connsiteX51" fmla="*/ 6473 w 9982"/>
              <a:gd name="connsiteY51" fmla="*/ 2217 h 10000"/>
              <a:gd name="connsiteX52" fmla="*/ 6740 w 9982"/>
              <a:gd name="connsiteY52" fmla="*/ 2485 h 10000"/>
              <a:gd name="connsiteX53" fmla="*/ 7036 w 9982"/>
              <a:gd name="connsiteY53" fmla="*/ 2789 h 10000"/>
              <a:gd name="connsiteX54" fmla="*/ 7345 w 9982"/>
              <a:gd name="connsiteY54" fmla="*/ 3127 h 10000"/>
              <a:gd name="connsiteX55" fmla="*/ 7671 w 9982"/>
              <a:gd name="connsiteY55" fmla="*/ 3501 h 10000"/>
              <a:gd name="connsiteX56" fmla="*/ 7998 w 9982"/>
              <a:gd name="connsiteY56" fmla="*/ 3886 h 10000"/>
              <a:gd name="connsiteX57" fmla="*/ 8326 w 9982"/>
              <a:gd name="connsiteY57" fmla="*/ 4294 h 10000"/>
              <a:gd name="connsiteX58" fmla="*/ 8641 w 9982"/>
              <a:gd name="connsiteY58" fmla="*/ 4714 h 10000"/>
              <a:gd name="connsiteX59" fmla="*/ 8937 w 9982"/>
              <a:gd name="connsiteY59" fmla="*/ 5134 h 10000"/>
              <a:gd name="connsiteX60" fmla="*/ 9216 w 9982"/>
              <a:gd name="connsiteY60" fmla="*/ 5578 h 10000"/>
              <a:gd name="connsiteX61" fmla="*/ 9460 w 9982"/>
              <a:gd name="connsiteY61" fmla="*/ 6009 h 10000"/>
              <a:gd name="connsiteX62" fmla="*/ 9667 w 9982"/>
              <a:gd name="connsiteY62" fmla="*/ 6453 h 10000"/>
              <a:gd name="connsiteX63" fmla="*/ 9828 w 9982"/>
              <a:gd name="connsiteY63" fmla="*/ 6884 h 10000"/>
              <a:gd name="connsiteX64" fmla="*/ 9935 w 9982"/>
              <a:gd name="connsiteY64" fmla="*/ 7293 h 10000"/>
              <a:gd name="connsiteX65" fmla="*/ 9982 w 9982"/>
              <a:gd name="connsiteY65" fmla="*/ 7701 h 10000"/>
              <a:gd name="connsiteX66" fmla="*/ 9970 w 9982"/>
              <a:gd name="connsiteY66" fmla="*/ 8086 h 10000"/>
              <a:gd name="connsiteX67" fmla="*/ 9881 w 9982"/>
              <a:gd name="connsiteY67" fmla="*/ 8448 h 10000"/>
              <a:gd name="connsiteX68" fmla="*/ 9709 w 9982"/>
              <a:gd name="connsiteY68" fmla="*/ 8775 h 10000"/>
              <a:gd name="connsiteX69" fmla="*/ 9454 w 9982"/>
              <a:gd name="connsiteY69" fmla="*/ 9090 h 10000"/>
              <a:gd name="connsiteX70" fmla="*/ 9104 w 9982"/>
              <a:gd name="connsiteY70" fmla="*/ 9358 h 10000"/>
              <a:gd name="connsiteX71" fmla="*/ 8647 w 9982"/>
              <a:gd name="connsiteY71" fmla="*/ 9580 h 10000"/>
              <a:gd name="connsiteX72" fmla="*/ 8087 w 9982"/>
              <a:gd name="connsiteY72" fmla="*/ 9767 h 10000"/>
              <a:gd name="connsiteX73" fmla="*/ 7404 w 9982"/>
              <a:gd name="connsiteY73" fmla="*/ 9895 h 10000"/>
              <a:gd name="connsiteX74" fmla="*/ 6609 w 9982"/>
              <a:gd name="connsiteY74" fmla="*/ 9977 h 10000"/>
              <a:gd name="connsiteX75" fmla="*/ 5671 w 9982"/>
              <a:gd name="connsiteY75" fmla="*/ 10000 h 10000"/>
              <a:gd name="connsiteX76" fmla="*/ 4601 w 9982"/>
              <a:gd name="connsiteY76" fmla="*/ 9965 h 10000"/>
              <a:gd name="connsiteX77" fmla="*/ 3396 w 9982"/>
              <a:gd name="connsiteY77" fmla="*/ 9860 h 10000"/>
              <a:gd name="connsiteX78" fmla="*/ 2031 w 9982"/>
              <a:gd name="connsiteY78" fmla="*/ 9697 h 10000"/>
              <a:gd name="connsiteX79" fmla="*/ 1644 w 9982"/>
              <a:gd name="connsiteY79" fmla="*/ 9627 h 10000"/>
              <a:gd name="connsiteX80" fmla="*/ 1210 w 9982"/>
              <a:gd name="connsiteY80" fmla="*/ 9545 h 10000"/>
              <a:gd name="connsiteX81" fmla="*/ 991 w 9982"/>
              <a:gd name="connsiteY81" fmla="*/ 9498 h 10000"/>
              <a:gd name="connsiteX82" fmla="*/ 783 w 9982"/>
              <a:gd name="connsiteY82" fmla="*/ 9452 h 10000"/>
              <a:gd name="connsiteX83" fmla="*/ 587 w 9982"/>
              <a:gd name="connsiteY83" fmla="*/ 9393 h 10000"/>
              <a:gd name="connsiteX84" fmla="*/ 403 w 9982"/>
              <a:gd name="connsiteY84" fmla="*/ 9335 h 10000"/>
              <a:gd name="connsiteX85" fmla="*/ 243 w 9982"/>
              <a:gd name="connsiteY85" fmla="*/ 9277 h 10000"/>
              <a:gd name="connsiteX86" fmla="*/ 118 w 9982"/>
              <a:gd name="connsiteY86" fmla="*/ 9218 h 10000"/>
              <a:gd name="connsiteX87" fmla="*/ 65 w 9982"/>
              <a:gd name="connsiteY87" fmla="*/ 9183 h 10000"/>
              <a:gd name="connsiteX88" fmla="*/ 29 w 9982"/>
              <a:gd name="connsiteY88" fmla="*/ 9160 h 10000"/>
              <a:gd name="connsiteX89" fmla="*/ 0 w 9982"/>
              <a:gd name="connsiteY89" fmla="*/ 9125 h 10000"/>
              <a:gd name="connsiteX90" fmla="*/ 439 w 9982"/>
              <a:gd name="connsiteY90" fmla="*/ 8880 h 10000"/>
              <a:gd name="connsiteX91" fmla="*/ 742 w 9982"/>
              <a:gd name="connsiteY91" fmla="*/ 8938 h 10000"/>
              <a:gd name="connsiteX92" fmla="*/ 1204 w 9982"/>
              <a:gd name="connsiteY92" fmla="*/ 9020 h 10000"/>
              <a:gd name="connsiteX93" fmla="*/ 1812 w 9982"/>
              <a:gd name="connsiteY93" fmla="*/ 9113 h 10000"/>
              <a:gd name="connsiteX94" fmla="*/ 2524 w 9982"/>
              <a:gd name="connsiteY94" fmla="*/ 9218 h 10000"/>
              <a:gd name="connsiteX95" fmla="*/ 3319 w 9982"/>
              <a:gd name="connsiteY95" fmla="*/ 9300 h 10000"/>
              <a:gd name="connsiteX96" fmla="*/ 3735 w 9982"/>
              <a:gd name="connsiteY96" fmla="*/ 9335 h 10000"/>
              <a:gd name="connsiteX97" fmla="*/ 4156 w 9982"/>
              <a:gd name="connsiteY97" fmla="*/ 9358 h 10000"/>
              <a:gd name="connsiteX98" fmla="*/ 4589 w 9982"/>
              <a:gd name="connsiteY98" fmla="*/ 9370 h 10000"/>
              <a:gd name="connsiteX99" fmla="*/ 5030 w 9982"/>
              <a:gd name="connsiteY99" fmla="*/ 9382 h 10000"/>
              <a:gd name="connsiteX100" fmla="*/ 5458 w 9982"/>
              <a:gd name="connsiteY100" fmla="*/ 9382 h 10000"/>
              <a:gd name="connsiteX101" fmla="*/ 5885 w 9982"/>
              <a:gd name="connsiteY101" fmla="*/ 9358 h 10000"/>
              <a:gd name="connsiteX102" fmla="*/ 6306 w 9982"/>
              <a:gd name="connsiteY102" fmla="*/ 9335 h 10000"/>
              <a:gd name="connsiteX103" fmla="*/ 6716 w 9982"/>
              <a:gd name="connsiteY103" fmla="*/ 9277 h 10000"/>
              <a:gd name="connsiteX104" fmla="*/ 7102 w 9982"/>
              <a:gd name="connsiteY104" fmla="*/ 9218 h 10000"/>
              <a:gd name="connsiteX105" fmla="*/ 7470 w 9982"/>
              <a:gd name="connsiteY105" fmla="*/ 9125 h 10000"/>
              <a:gd name="connsiteX106" fmla="*/ 7826 w 9982"/>
              <a:gd name="connsiteY106" fmla="*/ 9020 h 10000"/>
              <a:gd name="connsiteX107" fmla="*/ 8146 w 9982"/>
              <a:gd name="connsiteY107" fmla="*/ 8903 h 10000"/>
              <a:gd name="connsiteX108" fmla="*/ 8439 w 9982"/>
              <a:gd name="connsiteY108" fmla="*/ 8740 h 10000"/>
              <a:gd name="connsiteX109" fmla="*/ 8694 w 9982"/>
              <a:gd name="connsiteY109" fmla="*/ 8553 h 10000"/>
              <a:gd name="connsiteX110" fmla="*/ 8914 w 9982"/>
              <a:gd name="connsiteY110" fmla="*/ 8355 h 10000"/>
              <a:gd name="connsiteX111" fmla="*/ 9104 w 9982"/>
              <a:gd name="connsiteY111" fmla="*/ 8121 h 10000"/>
              <a:gd name="connsiteX112" fmla="*/ 9234 w 9982"/>
              <a:gd name="connsiteY112" fmla="*/ 7865 h 10000"/>
              <a:gd name="connsiteX113" fmla="*/ 9323 w 9982"/>
              <a:gd name="connsiteY113" fmla="*/ 7573 h 10000"/>
              <a:gd name="connsiteX114" fmla="*/ 9359 w 9982"/>
              <a:gd name="connsiteY114" fmla="*/ 7258 h 10000"/>
              <a:gd name="connsiteX115" fmla="*/ 9341 w 9982"/>
              <a:gd name="connsiteY115" fmla="*/ 6896 h 10000"/>
              <a:gd name="connsiteX116" fmla="*/ 9335 w 9982"/>
              <a:gd name="connsiteY116" fmla="*/ 6873 h 10000"/>
              <a:gd name="connsiteX117" fmla="*/ 9329 w 9982"/>
              <a:gd name="connsiteY117" fmla="*/ 6791 h 10000"/>
              <a:gd name="connsiteX118" fmla="*/ 9305 w 9982"/>
              <a:gd name="connsiteY118" fmla="*/ 6674 h 10000"/>
              <a:gd name="connsiteX119" fmla="*/ 9258 w 9982"/>
              <a:gd name="connsiteY119" fmla="*/ 6511 h 10000"/>
              <a:gd name="connsiteX120" fmla="*/ 9187 w 9982"/>
              <a:gd name="connsiteY120" fmla="*/ 6301 h 10000"/>
              <a:gd name="connsiteX121" fmla="*/ 9086 w 9982"/>
              <a:gd name="connsiteY121" fmla="*/ 6044 h 10000"/>
              <a:gd name="connsiteX122" fmla="*/ 9021 w 9982"/>
              <a:gd name="connsiteY122" fmla="*/ 5904 h 10000"/>
              <a:gd name="connsiteX123" fmla="*/ 8949 w 9982"/>
              <a:gd name="connsiteY123" fmla="*/ 5753 h 10000"/>
              <a:gd name="connsiteX124" fmla="*/ 8866 w 9982"/>
              <a:gd name="connsiteY124" fmla="*/ 5601 h 10000"/>
              <a:gd name="connsiteX125" fmla="*/ 8777 w 9982"/>
              <a:gd name="connsiteY125" fmla="*/ 5438 h 10000"/>
              <a:gd name="connsiteX126" fmla="*/ 8670 w 9982"/>
              <a:gd name="connsiteY126" fmla="*/ 5263 h 10000"/>
              <a:gd name="connsiteX127" fmla="*/ 8552 w 9982"/>
              <a:gd name="connsiteY127" fmla="*/ 5076 h 10000"/>
              <a:gd name="connsiteX128" fmla="*/ 8421 w 9982"/>
              <a:gd name="connsiteY128" fmla="*/ 4889 h 10000"/>
              <a:gd name="connsiteX129" fmla="*/ 8277 w 9982"/>
              <a:gd name="connsiteY129" fmla="*/ 4702 h 10000"/>
              <a:gd name="connsiteX130" fmla="*/ 8116 w 9982"/>
              <a:gd name="connsiteY130" fmla="*/ 4492 h 10000"/>
              <a:gd name="connsiteX131" fmla="*/ 7944 w 9982"/>
              <a:gd name="connsiteY131" fmla="*/ 4282 h 10000"/>
              <a:gd name="connsiteX132" fmla="*/ 7754 w 9982"/>
              <a:gd name="connsiteY132" fmla="*/ 4072 h 10000"/>
              <a:gd name="connsiteX133" fmla="*/ 7541 w 9982"/>
              <a:gd name="connsiteY133" fmla="*/ 3851 h 10000"/>
              <a:gd name="connsiteX134" fmla="*/ 7321 w 9982"/>
              <a:gd name="connsiteY134" fmla="*/ 3617 h 10000"/>
              <a:gd name="connsiteX135" fmla="*/ 7078 w 9982"/>
              <a:gd name="connsiteY135" fmla="*/ 3384 h 10000"/>
              <a:gd name="connsiteX136" fmla="*/ 6823 w 9982"/>
              <a:gd name="connsiteY136" fmla="*/ 3139 h 10000"/>
              <a:gd name="connsiteX137" fmla="*/ 6544 w 9982"/>
              <a:gd name="connsiteY137" fmla="*/ 2894 h 10000"/>
              <a:gd name="connsiteX138" fmla="*/ 6241 w 9982"/>
              <a:gd name="connsiteY138" fmla="*/ 2649 h 10000"/>
              <a:gd name="connsiteX139" fmla="*/ 5921 w 9982"/>
              <a:gd name="connsiteY139" fmla="*/ 2404 h 10000"/>
              <a:gd name="connsiteX140" fmla="*/ 5582 w 9982"/>
              <a:gd name="connsiteY140" fmla="*/ 2147 h 10000"/>
              <a:gd name="connsiteX141" fmla="*/ 5220 w 9982"/>
              <a:gd name="connsiteY141" fmla="*/ 1879 h 10000"/>
              <a:gd name="connsiteX142" fmla="*/ 5155 w 9982"/>
              <a:gd name="connsiteY142" fmla="*/ 1832 h 10000"/>
              <a:gd name="connsiteX143" fmla="*/ 4983 w 9982"/>
              <a:gd name="connsiteY143" fmla="*/ 1704 h 10000"/>
              <a:gd name="connsiteX144" fmla="*/ 4720 w 9982"/>
              <a:gd name="connsiteY144" fmla="*/ 1529 h 10000"/>
              <a:gd name="connsiteX145" fmla="*/ 4382 w 9982"/>
              <a:gd name="connsiteY145" fmla="*/ 1319 h 10000"/>
              <a:gd name="connsiteX146" fmla="*/ 4198 w 9982"/>
              <a:gd name="connsiteY146" fmla="*/ 1214 h 10000"/>
              <a:gd name="connsiteX147" fmla="*/ 3996 w 9982"/>
              <a:gd name="connsiteY147" fmla="*/ 1109 h 10000"/>
              <a:gd name="connsiteX148" fmla="*/ 3794 w 9982"/>
              <a:gd name="connsiteY148" fmla="*/ 1015 h 10000"/>
              <a:gd name="connsiteX149" fmla="*/ 3586 w 9982"/>
              <a:gd name="connsiteY149" fmla="*/ 933 h 10000"/>
              <a:gd name="connsiteX150" fmla="*/ 3373 w 9982"/>
              <a:gd name="connsiteY150" fmla="*/ 852 h 10000"/>
              <a:gd name="connsiteX151" fmla="*/ 3153 w 9982"/>
              <a:gd name="connsiteY151" fmla="*/ 793 h 10000"/>
              <a:gd name="connsiteX152" fmla="*/ 2939 w 9982"/>
              <a:gd name="connsiteY152" fmla="*/ 747 h 10000"/>
              <a:gd name="connsiteX153" fmla="*/ 2738 w 9982"/>
              <a:gd name="connsiteY153" fmla="*/ 723 h 10000"/>
              <a:gd name="connsiteX154" fmla="*/ 2536 w 9982"/>
              <a:gd name="connsiteY154" fmla="*/ 735 h 10000"/>
              <a:gd name="connsiteX155" fmla="*/ 2346 w 9982"/>
              <a:gd name="connsiteY155" fmla="*/ 793 h 10000"/>
              <a:gd name="connsiteX156" fmla="*/ 2168 w 9982"/>
              <a:gd name="connsiteY156" fmla="*/ 863 h 10000"/>
              <a:gd name="connsiteX157" fmla="*/ 2008 w 9982"/>
              <a:gd name="connsiteY157" fmla="*/ 968 h 10000"/>
              <a:gd name="connsiteX158" fmla="*/ 1859 w 9982"/>
              <a:gd name="connsiteY158" fmla="*/ 1109 h 10000"/>
              <a:gd name="connsiteX159" fmla="*/ 1729 w 9982"/>
              <a:gd name="connsiteY159" fmla="*/ 1295 h 10000"/>
              <a:gd name="connsiteX160" fmla="*/ 1620 w 9982"/>
              <a:gd name="connsiteY160" fmla="*/ 1529 h 10000"/>
              <a:gd name="connsiteX161" fmla="*/ 1537 w 9982"/>
              <a:gd name="connsiteY161" fmla="*/ 1820 h 10000"/>
              <a:gd name="connsiteX162" fmla="*/ 1483 w 9982"/>
              <a:gd name="connsiteY162" fmla="*/ 2147 h 10000"/>
              <a:gd name="connsiteX163" fmla="*/ 1460 w 9982"/>
              <a:gd name="connsiteY163" fmla="*/ 2532 h 10000"/>
              <a:gd name="connsiteX164" fmla="*/ 1466 w 9982"/>
              <a:gd name="connsiteY164" fmla="*/ 2987 h 10000"/>
              <a:gd name="connsiteX165" fmla="*/ 1507 w 9982"/>
              <a:gd name="connsiteY165" fmla="*/ 3501 h 10000"/>
              <a:gd name="connsiteX166" fmla="*/ 1584 w 9982"/>
              <a:gd name="connsiteY166" fmla="*/ 4072 h 10000"/>
              <a:gd name="connsiteX167" fmla="*/ 1705 w 9982"/>
              <a:gd name="connsiteY167" fmla="*/ 4714 h 10000"/>
              <a:gd name="connsiteX168" fmla="*/ 1871 w 9982"/>
              <a:gd name="connsiteY168" fmla="*/ 5438 h 10000"/>
              <a:gd name="connsiteX169" fmla="*/ 2073 w 9982"/>
              <a:gd name="connsiteY169" fmla="*/ 6231 h 10000"/>
              <a:gd name="connsiteX0" fmla="*/ 2048 w 9971"/>
              <a:gd name="connsiteY0" fmla="*/ 6231 h 10000"/>
              <a:gd name="connsiteX1" fmla="*/ 2084 w 9971"/>
              <a:gd name="connsiteY1" fmla="*/ 6336 h 10000"/>
              <a:gd name="connsiteX2" fmla="*/ 2161 w 9971"/>
              <a:gd name="connsiteY2" fmla="*/ 6581 h 10000"/>
              <a:gd name="connsiteX3" fmla="*/ 2256 w 9971"/>
              <a:gd name="connsiteY3" fmla="*/ 6873 h 10000"/>
              <a:gd name="connsiteX4" fmla="*/ 2327 w 9971"/>
              <a:gd name="connsiteY4" fmla="*/ 7141 h 10000"/>
              <a:gd name="connsiteX5" fmla="*/ 2333 w 9971"/>
              <a:gd name="connsiteY5" fmla="*/ 7188 h 10000"/>
              <a:gd name="connsiteX6" fmla="*/ 2339 w 9971"/>
              <a:gd name="connsiteY6" fmla="*/ 7223 h 10000"/>
              <a:gd name="connsiteX7" fmla="*/ 2345 w 9971"/>
              <a:gd name="connsiteY7" fmla="*/ 7258 h 10000"/>
              <a:gd name="connsiteX8" fmla="*/ 2339 w 9971"/>
              <a:gd name="connsiteY8" fmla="*/ 7270 h 10000"/>
              <a:gd name="connsiteX9" fmla="*/ 2327 w 9971"/>
              <a:gd name="connsiteY9" fmla="*/ 7270 h 10000"/>
              <a:gd name="connsiteX10" fmla="*/ 2315 w 9971"/>
              <a:gd name="connsiteY10" fmla="*/ 7258 h 10000"/>
              <a:gd name="connsiteX11" fmla="*/ 2291 w 9971"/>
              <a:gd name="connsiteY11" fmla="*/ 7223 h 10000"/>
              <a:gd name="connsiteX12" fmla="*/ 2262 w 9971"/>
              <a:gd name="connsiteY12" fmla="*/ 7176 h 10000"/>
              <a:gd name="connsiteX13" fmla="*/ 2184 w 9971"/>
              <a:gd name="connsiteY13" fmla="*/ 7025 h 10000"/>
              <a:gd name="connsiteX14" fmla="*/ 2066 w 9971"/>
              <a:gd name="connsiteY14" fmla="*/ 6779 h 10000"/>
              <a:gd name="connsiteX15" fmla="*/ 1910 w 9971"/>
              <a:gd name="connsiteY15" fmla="*/ 6441 h 10000"/>
              <a:gd name="connsiteX16" fmla="*/ 1703 w 9971"/>
              <a:gd name="connsiteY16" fmla="*/ 5974 h 10000"/>
              <a:gd name="connsiteX17" fmla="*/ 1612 w 9971"/>
              <a:gd name="connsiteY17" fmla="*/ 5753 h 10000"/>
              <a:gd name="connsiteX18" fmla="*/ 1517 w 9971"/>
              <a:gd name="connsiteY18" fmla="*/ 5508 h 10000"/>
              <a:gd name="connsiteX19" fmla="*/ 1428 w 9971"/>
              <a:gd name="connsiteY19" fmla="*/ 5239 h 10000"/>
              <a:gd name="connsiteX20" fmla="*/ 1332 w 9971"/>
              <a:gd name="connsiteY20" fmla="*/ 4959 h 10000"/>
              <a:gd name="connsiteX21" fmla="*/ 1243 w 9971"/>
              <a:gd name="connsiteY21" fmla="*/ 4656 h 10000"/>
              <a:gd name="connsiteX22" fmla="*/ 1160 w 9971"/>
              <a:gd name="connsiteY22" fmla="*/ 4352 h 10000"/>
              <a:gd name="connsiteX23" fmla="*/ 1083 w 9971"/>
              <a:gd name="connsiteY23" fmla="*/ 4037 h 10000"/>
              <a:gd name="connsiteX24" fmla="*/ 1011 w 9971"/>
              <a:gd name="connsiteY24" fmla="*/ 3711 h 10000"/>
              <a:gd name="connsiteX25" fmla="*/ 952 w 9971"/>
              <a:gd name="connsiteY25" fmla="*/ 3372 h 10000"/>
              <a:gd name="connsiteX26" fmla="*/ 904 w 9971"/>
              <a:gd name="connsiteY26" fmla="*/ 3046 h 10000"/>
              <a:gd name="connsiteX27" fmla="*/ 863 w 9971"/>
              <a:gd name="connsiteY27" fmla="*/ 2719 h 10000"/>
              <a:gd name="connsiteX28" fmla="*/ 839 w 9971"/>
              <a:gd name="connsiteY28" fmla="*/ 2392 h 10000"/>
              <a:gd name="connsiteX29" fmla="*/ 833 w 9971"/>
              <a:gd name="connsiteY29" fmla="*/ 2077 h 10000"/>
              <a:gd name="connsiteX30" fmla="*/ 839 w 9971"/>
              <a:gd name="connsiteY30" fmla="*/ 1785 h 10000"/>
              <a:gd name="connsiteX31" fmla="*/ 869 w 9971"/>
              <a:gd name="connsiteY31" fmla="*/ 1494 h 10000"/>
              <a:gd name="connsiteX32" fmla="*/ 916 w 9971"/>
              <a:gd name="connsiteY32" fmla="*/ 1225 h 10000"/>
              <a:gd name="connsiteX33" fmla="*/ 988 w 9971"/>
              <a:gd name="connsiteY33" fmla="*/ 968 h 10000"/>
              <a:gd name="connsiteX34" fmla="*/ 1083 w 9971"/>
              <a:gd name="connsiteY34" fmla="*/ 735 h 10000"/>
              <a:gd name="connsiteX35" fmla="*/ 1201 w 9971"/>
              <a:gd name="connsiteY35" fmla="*/ 525 h 10000"/>
              <a:gd name="connsiteX36" fmla="*/ 1344 w 9971"/>
              <a:gd name="connsiteY36" fmla="*/ 362 h 10000"/>
              <a:gd name="connsiteX37" fmla="*/ 1517 w 9971"/>
              <a:gd name="connsiteY37" fmla="*/ 210 h 10000"/>
              <a:gd name="connsiteX38" fmla="*/ 1721 w 9971"/>
              <a:gd name="connsiteY38" fmla="*/ 105 h 10000"/>
              <a:gd name="connsiteX39" fmla="*/ 1965 w 9971"/>
              <a:gd name="connsiteY39" fmla="*/ 35 h 10000"/>
              <a:gd name="connsiteX40" fmla="*/ 2232 w 9971"/>
              <a:gd name="connsiteY40" fmla="*/ 0 h 10000"/>
              <a:gd name="connsiteX41" fmla="*/ 2530 w 9971"/>
              <a:gd name="connsiteY41" fmla="*/ 12 h 10000"/>
              <a:gd name="connsiteX42" fmla="*/ 2868 w 9971"/>
              <a:gd name="connsiteY42" fmla="*/ 70 h 10000"/>
              <a:gd name="connsiteX43" fmla="*/ 3249 w 9971"/>
              <a:gd name="connsiteY43" fmla="*/ 175 h 10000"/>
              <a:gd name="connsiteX44" fmla="*/ 3665 w 9971"/>
              <a:gd name="connsiteY44" fmla="*/ 338 h 10000"/>
              <a:gd name="connsiteX45" fmla="*/ 4116 w 9971"/>
              <a:gd name="connsiteY45" fmla="*/ 548 h 10000"/>
              <a:gd name="connsiteX46" fmla="*/ 4616 w 9971"/>
              <a:gd name="connsiteY46" fmla="*/ 828 h 10000"/>
              <a:gd name="connsiteX47" fmla="*/ 5165 w 9971"/>
              <a:gd name="connsiteY47" fmla="*/ 1155 h 10000"/>
              <a:gd name="connsiteX48" fmla="*/ 5747 w 9971"/>
              <a:gd name="connsiteY48" fmla="*/ 1552 h 10000"/>
              <a:gd name="connsiteX49" fmla="*/ 5879 w 9971"/>
              <a:gd name="connsiteY49" fmla="*/ 1669 h 10000"/>
              <a:gd name="connsiteX50" fmla="*/ 6223 w 9971"/>
              <a:gd name="connsiteY50" fmla="*/ 1995 h 10000"/>
              <a:gd name="connsiteX51" fmla="*/ 6456 w 9971"/>
              <a:gd name="connsiteY51" fmla="*/ 2217 h 10000"/>
              <a:gd name="connsiteX52" fmla="*/ 6723 w 9971"/>
              <a:gd name="connsiteY52" fmla="*/ 2485 h 10000"/>
              <a:gd name="connsiteX53" fmla="*/ 7020 w 9971"/>
              <a:gd name="connsiteY53" fmla="*/ 2789 h 10000"/>
              <a:gd name="connsiteX54" fmla="*/ 7329 w 9971"/>
              <a:gd name="connsiteY54" fmla="*/ 3127 h 10000"/>
              <a:gd name="connsiteX55" fmla="*/ 7656 w 9971"/>
              <a:gd name="connsiteY55" fmla="*/ 3501 h 10000"/>
              <a:gd name="connsiteX56" fmla="*/ 7983 w 9971"/>
              <a:gd name="connsiteY56" fmla="*/ 3886 h 10000"/>
              <a:gd name="connsiteX57" fmla="*/ 8312 w 9971"/>
              <a:gd name="connsiteY57" fmla="*/ 4294 h 10000"/>
              <a:gd name="connsiteX58" fmla="*/ 8628 w 9971"/>
              <a:gd name="connsiteY58" fmla="*/ 4714 h 10000"/>
              <a:gd name="connsiteX59" fmla="*/ 8924 w 9971"/>
              <a:gd name="connsiteY59" fmla="*/ 5134 h 10000"/>
              <a:gd name="connsiteX60" fmla="*/ 9204 w 9971"/>
              <a:gd name="connsiteY60" fmla="*/ 5578 h 10000"/>
              <a:gd name="connsiteX61" fmla="*/ 9448 w 9971"/>
              <a:gd name="connsiteY61" fmla="*/ 6009 h 10000"/>
              <a:gd name="connsiteX62" fmla="*/ 9655 w 9971"/>
              <a:gd name="connsiteY62" fmla="*/ 6453 h 10000"/>
              <a:gd name="connsiteX63" fmla="*/ 9817 w 9971"/>
              <a:gd name="connsiteY63" fmla="*/ 6884 h 10000"/>
              <a:gd name="connsiteX64" fmla="*/ 9924 w 9971"/>
              <a:gd name="connsiteY64" fmla="*/ 7293 h 10000"/>
              <a:gd name="connsiteX65" fmla="*/ 9971 w 9971"/>
              <a:gd name="connsiteY65" fmla="*/ 7701 h 10000"/>
              <a:gd name="connsiteX66" fmla="*/ 9959 w 9971"/>
              <a:gd name="connsiteY66" fmla="*/ 8086 h 10000"/>
              <a:gd name="connsiteX67" fmla="*/ 9870 w 9971"/>
              <a:gd name="connsiteY67" fmla="*/ 8448 h 10000"/>
              <a:gd name="connsiteX68" fmla="*/ 9698 w 9971"/>
              <a:gd name="connsiteY68" fmla="*/ 8775 h 10000"/>
              <a:gd name="connsiteX69" fmla="*/ 9442 w 9971"/>
              <a:gd name="connsiteY69" fmla="*/ 9090 h 10000"/>
              <a:gd name="connsiteX70" fmla="*/ 9091 w 9971"/>
              <a:gd name="connsiteY70" fmla="*/ 9358 h 10000"/>
              <a:gd name="connsiteX71" fmla="*/ 8634 w 9971"/>
              <a:gd name="connsiteY71" fmla="*/ 9580 h 10000"/>
              <a:gd name="connsiteX72" fmla="*/ 8073 w 9971"/>
              <a:gd name="connsiteY72" fmla="*/ 9767 h 10000"/>
              <a:gd name="connsiteX73" fmla="*/ 7388 w 9971"/>
              <a:gd name="connsiteY73" fmla="*/ 9895 h 10000"/>
              <a:gd name="connsiteX74" fmla="*/ 6592 w 9971"/>
              <a:gd name="connsiteY74" fmla="*/ 9977 h 10000"/>
              <a:gd name="connsiteX75" fmla="*/ 5652 w 9971"/>
              <a:gd name="connsiteY75" fmla="*/ 10000 h 10000"/>
              <a:gd name="connsiteX76" fmla="*/ 4580 w 9971"/>
              <a:gd name="connsiteY76" fmla="*/ 9965 h 10000"/>
              <a:gd name="connsiteX77" fmla="*/ 3373 w 9971"/>
              <a:gd name="connsiteY77" fmla="*/ 9860 h 10000"/>
              <a:gd name="connsiteX78" fmla="*/ 2006 w 9971"/>
              <a:gd name="connsiteY78" fmla="*/ 9697 h 10000"/>
              <a:gd name="connsiteX79" fmla="*/ 1618 w 9971"/>
              <a:gd name="connsiteY79" fmla="*/ 9627 h 10000"/>
              <a:gd name="connsiteX80" fmla="*/ 1183 w 9971"/>
              <a:gd name="connsiteY80" fmla="*/ 9545 h 10000"/>
              <a:gd name="connsiteX81" fmla="*/ 964 w 9971"/>
              <a:gd name="connsiteY81" fmla="*/ 9498 h 10000"/>
              <a:gd name="connsiteX82" fmla="*/ 755 w 9971"/>
              <a:gd name="connsiteY82" fmla="*/ 9452 h 10000"/>
              <a:gd name="connsiteX83" fmla="*/ 559 w 9971"/>
              <a:gd name="connsiteY83" fmla="*/ 9393 h 10000"/>
              <a:gd name="connsiteX84" fmla="*/ 375 w 9971"/>
              <a:gd name="connsiteY84" fmla="*/ 9335 h 10000"/>
              <a:gd name="connsiteX85" fmla="*/ 214 w 9971"/>
              <a:gd name="connsiteY85" fmla="*/ 9277 h 10000"/>
              <a:gd name="connsiteX86" fmla="*/ 89 w 9971"/>
              <a:gd name="connsiteY86" fmla="*/ 9218 h 10000"/>
              <a:gd name="connsiteX87" fmla="*/ 36 w 9971"/>
              <a:gd name="connsiteY87" fmla="*/ 9183 h 10000"/>
              <a:gd name="connsiteX88" fmla="*/ 0 w 9971"/>
              <a:gd name="connsiteY88" fmla="*/ 9160 h 10000"/>
              <a:gd name="connsiteX89" fmla="*/ 411 w 9971"/>
              <a:gd name="connsiteY89" fmla="*/ 8880 h 10000"/>
              <a:gd name="connsiteX90" fmla="*/ 714 w 9971"/>
              <a:gd name="connsiteY90" fmla="*/ 8938 h 10000"/>
              <a:gd name="connsiteX91" fmla="*/ 1177 w 9971"/>
              <a:gd name="connsiteY91" fmla="*/ 9020 h 10000"/>
              <a:gd name="connsiteX92" fmla="*/ 1786 w 9971"/>
              <a:gd name="connsiteY92" fmla="*/ 9113 h 10000"/>
              <a:gd name="connsiteX93" fmla="*/ 2500 w 9971"/>
              <a:gd name="connsiteY93" fmla="*/ 9218 h 10000"/>
              <a:gd name="connsiteX94" fmla="*/ 3296 w 9971"/>
              <a:gd name="connsiteY94" fmla="*/ 9300 h 10000"/>
              <a:gd name="connsiteX95" fmla="*/ 3713 w 9971"/>
              <a:gd name="connsiteY95" fmla="*/ 9335 h 10000"/>
              <a:gd name="connsiteX96" fmla="*/ 4134 w 9971"/>
              <a:gd name="connsiteY96" fmla="*/ 9358 h 10000"/>
              <a:gd name="connsiteX97" fmla="*/ 4568 w 9971"/>
              <a:gd name="connsiteY97" fmla="*/ 9370 h 10000"/>
              <a:gd name="connsiteX98" fmla="*/ 5010 w 9971"/>
              <a:gd name="connsiteY98" fmla="*/ 9382 h 10000"/>
              <a:gd name="connsiteX99" fmla="*/ 5439 w 9971"/>
              <a:gd name="connsiteY99" fmla="*/ 9382 h 10000"/>
              <a:gd name="connsiteX100" fmla="*/ 5867 w 9971"/>
              <a:gd name="connsiteY100" fmla="*/ 9358 h 10000"/>
              <a:gd name="connsiteX101" fmla="*/ 6288 w 9971"/>
              <a:gd name="connsiteY101" fmla="*/ 9335 h 10000"/>
              <a:gd name="connsiteX102" fmla="*/ 6699 w 9971"/>
              <a:gd name="connsiteY102" fmla="*/ 9277 h 10000"/>
              <a:gd name="connsiteX103" fmla="*/ 7086 w 9971"/>
              <a:gd name="connsiteY103" fmla="*/ 9218 h 10000"/>
              <a:gd name="connsiteX104" fmla="*/ 7454 w 9971"/>
              <a:gd name="connsiteY104" fmla="*/ 9125 h 10000"/>
              <a:gd name="connsiteX105" fmla="*/ 7811 w 9971"/>
              <a:gd name="connsiteY105" fmla="*/ 9020 h 10000"/>
              <a:gd name="connsiteX106" fmla="*/ 8132 w 9971"/>
              <a:gd name="connsiteY106" fmla="*/ 8903 h 10000"/>
              <a:gd name="connsiteX107" fmla="*/ 8425 w 9971"/>
              <a:gd name="connsiteY107" fmla="*/ 8740 h 10000"/>
              <a:gd name="connsiteX108" fmla="*/ 8681 w 9971"/>
              <a:gd name="connsiteY108" fmla="*/ 8553 h 10000"/>
              <a:gd name="connsiteX109" fmla="*/ 8901 w 9971"/>
              <a:gd name="connsiteY109" fmla="*/ 8355 h 10000"/>
              <a:gd name="connsiteX110" fmla="*/ 9091 w 9971"/>
              <a:gd name="connsiteY110" fmla="*/ 8121 h 10000"/>
              <a:gd name="connsiteX111" fmla="*/ 9222 w 9971"/>
              <a:gd name="connsiteY111" fmla="*/ 7865 h 10000"/>
              <a:gd name="connsiteX112" fmla="*/ 9311 w 9971"/>
              <a:gd name="connsiteY112" fmla="*/ 7573 h 10000"/>
              <a:gd name="connsiteX113" fmla="*/ 9347 w 9971"/>
              <a:gd name="connsiteY113" fmla="*/ 7258 h 10000"/>
              <a:gd name="connsiteX114" fmla="*/ 9329 w 9971"/>
              <a:gd name="connsiteY114" fmla="*/ 6896 h 10000"/>
              <a:gd name="connsiteX115" fmla="*/ 9323 w 9971"/>
              <a:gd name="connsiteY115" fmla="*/ 6873 h 10000"/>
              <a:gd name="connsiteX116" fmla="*/ 9317 w 9971"/>
              <a:gd name="connsiteY116" fmla="*/ 6791 h 10000"/>
              <a:gd name="connsiteX117" fmla="*/ 9293 w 9971"/>
              <a:gd name="connsiteY117" fmla="*/ 6674 h 10000"/>
              <a:gd name="connsiteX118" fmla="*/ 9246 w 9971"/>
              <a:gd name="connsiteY118" fmla="*/ 6511 h 10000"/>
              <a:gd name="connsiteX119" fmla="*/ 9175 w 9971"/>
              <a:gd name="connsiteY119" fmla="*/ 6301 h 10000"/>
              <a:gd name="connsiteX120" fmla="*/ 9073 w 9971"/>
              <a:gd name="connsiteY120" fmla="*/ 6044 h 10000"/>
              <a:gd name="connsiteX121" fmla="*/ 9008 w 9971"/>
              <a:gd name="connsiteY121" fmla="*/ 5904 h 10000"/>
              <a:gd name="connsiteX122" fmla="*/ 8936 w 9971"/>
              <a:gd name="connsiteY122" fmla="*/ 5753 h 10000"/>
              <a:gd name="connsiteX123" fmla="*/ 8853 w 9971"/>
              <a:gd name="connsiteY123" fmla="*/ 5601 h 10000"/>
              <a:gd name="connsiteX124" fmla="*/ 8764 w 9971"/>
              <a:gd name="connsiteY124" fmla="*/ 5438 h 10000"/>
              <a:gd name="connsiteX125" fmla="*/ 8657 w 9971"/>
              <a:gd name="connsiteY125" fmla="*/ 5263 h 10000"/>
              <a:gd name="connsiteX126" fmla="*/ 8538 w 9971"/>
              <a:gd name="connsiteY126" fmla="*/ 5076 h 10000"/>
              <a:gd name="connsiteX127" fmla="*/ 8407 w 9971"/>
              <a:gd name="connsiteY127" fmla="*/ 4889 h 10000"/>
              <a:gd name="connsiteX128" fmla="*/ 8263 w 9971"/>
              <a:gd name="connsiteY128" fmla="*/ 4702 h 10000"/>
              <a:gd name="connsiteX129" fmla="*/ 8102 w 9971"/>
              <a:gd name="connsiteY129" fmla="*/ 4492 h 10000"/>
              <a:gd name="connsiteX130" fmla="*/ 7929 w 9971"/>
              <a:gd name="connsiteY130" fmla="*/ 4282 h 10000"/>
              <a:gd name="connsiteX131" fmla="*/ 7739 w 9971"/>
              <a:gd name="connsiteY131" fmla="*/ 4072 h 10000"/>
              <a:gd name="connsiteX132" fmla="*/ 7526 w 9971"/>
              <a:gd name="connsiteY132" fmla="*/ 3851 h 10000"/>
              <a:gd name="connsiteX133" fmla="*/ 7305 w 9971"/>
              <a:gd name="connsiteY133" fmla="*/ 3617 h 10000"/>
              <a:gd name="connsiteX134" fmla="*/ 7062 w 9971"/>
              <a:gd name="connsiteY134" fmla="*/ 3384 h 10000"/>
              <a:gd name="connsiteX135" fmla="*/ 6806 w 9971"/>
              <a:gd name="connsiteY135" fmla="*/ 3139 h 10000"/>
              <a:gd name="connsiteX136" fmla="*/ 6527 w 9971"/>
              <a:gd name="connsiteY136" fmla="*/ 2894 h 10000"/>
              <a:gd name="connsiteX137" fmla="*/ 6223 w 9971"/>
              <a:gd name="connsiteY137" fmla="*/ 2649 h 10000"/>
              <a:gd name="connsiteX138" fmla="*/ 5903 w 9971"/>
              <a:gd name="connsiteY138" fmla="*/ 2404 h 10000"/>
              <a:gd name="connsiteX139" fmla="*/ 5563 w 9971"/>
              <a:gd name="connsiteY139" fmla="*/ 2147 h 10000"/>
              <a:gd name="connsiteX140" fmla="*/ 5200 w 9971"/>
              <a:gd name="connsiteY140" fmla="*/ 1879 h 10000"/>
              <a:gd name="connsiteX141" fmla="*/ 5135 w 9971"/>
              <a:gd name="connsiteY141" fmla="*/ 1832 h 10000"/>
              <a:gd name="connsiteX142" fmla="*/ 4963 w 9971"/>
              <a:gd name="connsiteY142" fmla="*/ 1704 h 10000"/>
              <a:gd name="connsiteX143" fmla="*/ 4700 w 9971"/>
              <a:gd name="connsiteY143" fmla="*/ 1529 h 10000"/>
              <a:gd name="connsiteX144" fmla="*/ 4361 w 9971"/>
              <a:gd name="connsiteY144" fmla="*/ 1319 h 10000"/>
              <a:gd name="connsiteX145" fmla="*/ 4177 w 9971"/>
              <a:gd name="connsiteY145" fmla="*/ 1214 h 10000"/>
              <a:gd name="connsiteX146" fmla="*/ 3974 w 9971"/>
              <a:gd name="connsiteY146" fmla="*/ 1109 h 10000"/>
              <a:gd name="connsiteX147" fmla="*/ 3772 w 9971"/>
              <a:gd name="connsiteY147" fmla="*/ 1015 h 10000"/>
              <a:gd name="connsiteX148" fmla="*/ 3563 w 9971"/>
              <a:gd name="connsiteY148" fmla="*/ 933 h 10000"/>
              <a:gd name="connsiteX149" fmla="*/ 3350 w 9971"/>
              <a:gd name="connsiteY149" fmla="*/ 852 h 10000"/>
              <a:gd name="connsiteX150" fmla="*/ 3130 w 9971"/>
              <a:gd name="connsiteY150" fmla="*/ 793 h 10000"/>
              <a:gd name="connsiteX151" fmla="*/ 2915 w 9971"/>
              <a:gd name="connsiteY151" fmla="*/ 747 h 10000"/>
              <a:gd name="connsiteX152" fmla="*/ 2714 w 9971"/>
              <a:gd name="connsiteY152" fmla="*/ 723 h 10000"/>
              <a:gd name="connsiteX153" fmla="*/ 2512 w 9971"/>
              <a:gd name="connsiteY153" fmla="*/ 735 h 10000"/>
              <a:gd name="connsiteX154" fmla="*/ 2321 w 9971"/>
              <a:gd name="connsiteY154" fmla="*/ 793 h 10000"/>
              <a:gd name="connsiteX155" fmla="*/ 2143 w 9971"/>
              <a:gd name="connsiteY155" fmla="*/ 863 h 10000"/>
              <a:gd name="connsiteX156" fmla="*/ 1983 w 9971"/>
              <a:gd name="connsiteY156" fmla="*/ 968 h 10000"/>
              <a:gd name="connsiteX157" fmla="*/ 1833 w 9971"/>
              <a:gd name="connsiteY157" fmla="*/ 1109 h 10000"/>
              <a:gd name="connsiteX158" fmla="*/ 1703 w 9971"/>
              <a:gd name="connsiteY158" fmla="*/ 1295 h 10000"/>
              <a:gd name="connsiteX159" fmla="*/ 1594 w 9971"/>
              <a:gd name="connsiteY159" fmla="*/ 1529 h 10000"/>
              <a:gd name="connsiteX160" fmla="*/ 1511 w 9971"/>
              <a:gd name="connsiteY160" fmla="*/ 1820 h 10000"/>
              <a:gd name="connsiteX161" fmla="*/ 1457 w 9971"/>
              <a:gd name="connsiteY161" fmla="*/ 2147 h 10000"/>
              <a:gd name="connsiteX162" fmla="*/ 1434 w 9971"/>
              <a:gd name="connsiteY162" fmla="*/ 2532 h 10000"/>
              <a:gd name="connsiteX163" fmla="*/ 1440 w 9971"/>
              <a:gd name="connsiteY163" fmla="*/ 2987 h 10000"/>
              <a:gd name="connsiteX164" fmla="*/ 1481 w 9971"/>
              <a:gd name="connsiteY164" fmla="*/ 3501 h 10000"/>
              <a:gd name="connsiteX165" fmla="*/ 1558 w 9971"/>
              <a:gd name="connsiteY165" fmla="*/ 4072 h 10000"/>
              <a:gd name="connsiteX166" fmla="*/ 1679 w 9971"/>
              <a:gd name="connsiteY166" fmla="*/ 4714 h 10000"/>
              <a:gd name="connsiteX167" fmla="*/ 1845 w 9971"/>
              <a:gd name="connsiteY167" fmla="*/ 5438 h 10000"/>
              <a:gd name="connsiteX168" fmla="*/ 2048 w 9971"/>
              <a:gd name="connsiteY168" fmla="*/ 6231 h 10000"/>
              <a:gd name="connsiteX0" fmla="*/ 2054 w 10000"/>
              <a:gd name="connsiteY0" fmla="*/ 6231 h 10000"/>
              <a:gd name="connsiteX1" fmla="*/ 2090 w 10000"/>
              <a:gd name="connsiteY1" fmla="*/ 6336 h 10000"/>
              <a:gd name="connsiteX2" fmla="*/ 2167 w 10000"/>
              <a:gd name="connsiteY2" fmla="*/ 6581 h 10000"/>
              <a:gd name="connsiteX3" fmla="*/ 2263 w 10000"/>
              <a:gd name="connsiteY3" fmla="*/ 6873 h 10000"/>
              <a:gd name="connsiteX4" fmla="*/ 2334 w 10000"/>
              <a:gd name="connsiteY4" fmla="*/ 7141 h 10000"/>
              <a:gd name="connsiteX5" fmla="*/ 2340 w 10000"/>
              <a:gd name="connsiteY5" fmla="*/ 7188 h 10000"/>
              <a:gd name="connsiteX6" fmla="*/ 2346 w 10000"/>
              <a:gd name="connsiteY6" fmla="*/ 7223 h 10000"/>
              <a:gd name="connsiteX7" fmla="*/ 2352 w 10000"/>
              <a:gd name="connsiteY7" fmla="*/ 7258 h 10000"/>
              <a:gd name="connsiteX8" fmla="*/ 2346 w 10000"/>
              <a:gd name="connsiteY8" fmla="*/ 7270 h 10000"/>
              <a:gd name="connsiteX9" fmla="*/ 2334 w 10000"/>
              <a:gd name="connsiteY9" fmla="*/ 7270 h 10000"/>
              <a:gd name="connsiteX10" fmla="*/ 2322 w 10000"/>
              <a:gd name="connsiteY10" fmla="*/ 7258 h 10000"/>
              <a:gd name="connsiteX11" fmla="*/ 2298 w 10000"/>
              <a:gd name="connsiteY11" fmla="*/ 7223 h 10000"/>
              <a:gd name="connsiteX12" fmla="*/ 2269 w 10000"/>
              <a:gd name="connsiteY12" fmla="*/ 7176 h 10000"/>
              <a:gd name="connsiteX13" fmla="*/ 2190 w 10000"/>
              <a:gd name="connsiteY13" fmla="*/ 7025 h 10000"/>
              <a:gd name="connsiteX14" fmla="*/ 2072 w 10000"/>
              <a:gd name="connsiteY14" fmla="*/ 6779 h 10000"/>
              <a:gd name="connsiteX15" fmla="*/ 1916 w 10000"/>
              <a:gd name="connsiteY15" fmla="*/ 6441 h 10000"/>
              <a:gd name="connsiteX16" fmla="*/ 1708 w 10000"/>
              <a:gd name="connsiteY16" fmla="*/ 5974 h 10000"/>
              <a:gd name="connsiteX17" fmla="*/ 1617 w 10000"/>
              <a:gd name="connsiteY17" fmla="*/ 5753 h 10000"/>
              <a:gd name="connsiteX18" fmla="*/ 1521 w 10000"/>
              <a:gd name="connsiteY18" fmla="*/ 5508 h 10000"/>
              <a:gd name="connsiteX19" fmla="*/ 1432 w 10000"/>
              <a:gd name="connsiteY19" fmla="*/ 5239 h 10000"/>
              <a:gd name="connsiteX20" fmla="*/ 1336 w 10000"/>
              <a:gd name="connsiteY20" fmla="*/ 4959 h 10000"/>
              <a:gd name="connsiteX21" fmla="*/ 1247 w 10000"/>
              <a:gd name="connsiteY21" fmla="*/ 4656 h 10000"/>
              <a:gd name="connsiteX22" fmla="*/ 1163 w 10000"/>
              <a:gd name="connsiteY22" fmla="*/ 4352 h 10000"/>
              <a:gd name="connsiteX23" fmla="*/ 1086 w 10000"/>
              <a:gd name="connsiteY23" fmla="*/ 4037 h 10000"/>
              <a:gd name="connsiteX24" fmla="*/ 1014 w 10000"/>
              <a:gd name="connsiteY24" fmla="*/ 3711 h 10000"/>
              <a:gd name="connsiteX25" fmla="*/ 955 w 10000"/>
              <a:gd name="connsiteY25" fmla="*/ 3372 h 10000"/>
              <a:gd name="connsiteX26" fmla="*/ 907 w 10000"/>
              <a:gd name="connsiteY26" fmla="*/ 3046 h 10000"/>
              <a:gd name="connsiteX27" fmla="*/ 866 w 10000"/>
              <a:gd name="connsiteY27" fmla="*/ 2719 h 10000"/>
              <a:gd name="connsiteX28" fmla="*/ 841 w 10000"/>
              <a:gd name="connsiteY28" fmla="*/ 2392 h 10000"/>
              <a:gd name="connsiteX29" fmla="*/ 835 w 10000"/>
              <a:gd name="connsiteY29" fmla="*/ 2077 h 10000"/>
              <a:gd name="connsiteX30" fmla="*/ 841 w 10000"/>
              <a:gd name="connsiteY30" fmla="*/ 1785 h 10000"/>
              <a:gd name="connsiteX31" fmla="*/ 872 w 10000"/>
              <a:gd name="connsiteY31" fmla="*/ 1494 h 10000"/>
              <a:gd name="connsiteX32" fmla="*/ 919 w 10000"/>
              <a:gd name="connsiteY32" fmla="*/ 1225 h 10000"/>
              <a:gd name="connsiteX33" fmla="*/ 991 w 10000"/>
              <a:gd name="connsiteY33" fmla="*/ 968 h 10000"/>
              <a:gd name="connsiteX34" fmla="*/ 1086 w 10000"/>
              <a:gd name="connsiteY34" fmla="*/ 735 h 10000"/>
              <a:gd name="connsiteX35" fmla="*/ 1204 w 10000"/>
              <a:gd name="connsiteY35" fmla="*/ 525 h 10000"/>
              <a:gd name="connsiteX36" fmla="*/ 1348 w 10000"/>
              <a:gd name="connsiteY36" fmla="*/ 362 h 10000"/>
              <a:gd name="connsiteX37" fmla="*/ 1521 w 10000"/>
              <a:gd name="connsiteY37" fmla="*/ 210 h 10000"/>
              <a:gd name="connsiteX38" fmla="*/ 1726 w 10000"/>
              <a:gd name="connsiteY38" fmla="*/ 105 h 10000"/>
              <a:gd name="connsiteX39" fmla="*/ 1971 w 10000"/>
              <a:gd name="connsiteY39" fmla="*/ 35 h 10000"/>
              <a:gd name="connsiteX40" fmla="*/ 2238 w 10000"/>
              <a:gd name="connsiteY40" fmla="*/ 0 h 10000"/>
              <a:gd name="connsiteX41" fmla="*/ 2537 w 10000"/>
              <a:gd name="connsiteY41" fmla="*/ 12 h 10000"/>
              <a:gd name="connsiteX42" fmla="*/ 2876 w 10000"/>
              <a:gd name="connsiteY42" fmla="*/ 70 h 10000"/>
              <a:gd name="connsiteX43" fmla="*/ 3258 w 10000"/>
              <a:gd name="connsiteY43" fmla="*/ 175 h 10000"/>
              <a:gd name="connsiteX44" fmla="*/ 3676 w 10000"/>
              <a:gd name="connsiteY44" fmla="*/ 338 h 10000"/>
              <a:gd name="connsiteX45" fmla="*/ 4128 w 10000"/>
              <a:gd name="connsiteY45" fmla="*/ 548 h 10000"/>
              <a:gd name="connsiteX46" fmla="*/ 4629 w 10000"/>
              <a:gd name="connsiteY46" fmla="*/ 828 h 10000"/>
              <a:gd name="connsiteX47" fmla="*/ 5180 w 10000"/>
              <a:gd name="connsiteY47" fmla="*/ 1155 h 10000"/>
              <a:gd name="connsiteX48" fmla="*/ 5764 w 10000"/>
              <a:gd name="connsiteY48" fmla="*/ 1552 h 10000"/>
              <a:gd name="connsiteX49" fmla="*/ 5896 w 10000"/>
              <a:gd name="connsiteY49" fmla="*/ 1669 h 10000"/>
              <a:gd name="connsiteX50" fmla="*/ 6241 w 10000"/>
              <a:gd name="connsiteY50" fmla="*/ 1995 h 10000"/>
              <a:gd name="connsiteX51" fmla="*/ 6475 w 10000"/>
              <a:gd name="connsiteY51" fmla="*/ 2217 h 10000"/>
              <a:gd name="connsiteX52" fmla="*/ 6743 w 10000"/>
              <a:gd name="connsiteY52" fmla="*/ 2485 h 10000"/>
              <a:gd name="connsiteX53" fmla="*/ 7040 w 10000"/>
              <a:gd name="connsiteY53" fmla="*/ 2789 h 10000"/>
              <a:gd name="connsiteX54" fmla="*/ 7350 w 10000"/>
              <a:gd name="connsiteY54" fmla="*/ 3127 h 10000"/>
              <a:gd name="connsiteX55" fmla="*/ 7678 w 10000"/>
              <a:gd name="connsiteY55" fmla="*/ 3501 h 10000"/>
              <a:gd name="connsiteX56" fmla="*/ 8006 w 10000"/>
              <a:gd name="connsiteY56" fmla="*/ 3886 h 10000"/>
              <a:gd name="connsiteX57" fmla="*/ 8336 w 10000"/>
              <a:gd name="connsiteY57" fmla="*/ 4294 h 10000"/>
              <a:gd name="connsiteX58" fmla="*/ 8653 w 10000"/>
              <a:gd name="connsiteY58" fmla="*/ 4714 h 10000"/>
              <a:gd name="connsiteX59" fmla="*/ 8950 w 10000"/>
              <a:gd name="connsiteY59" fmla="*/ 5134 h 10000"/>
              <a:gd name="connsiteX60" fmla="*/ 9231 w 10000"/>
              <a:gd name="connsiteY60" fmla="*/ 5578 h 10000"/>
              <a:gd name="connsiteX61" fmla="*/ 9475 w 10000"/>
              <a:gd name="connsiteY61" fmla="*/ 6009 h 10000"/>
              <a:gd name="connsiteX62" fmla="*/ 9683 w 10000"/>
              <a:gd name="connsiteY62" fmla="*/ 6453 h 10000"/>
              <a:gd name="connsiteX63" fmla="*/ 9846 w 10000"/>
              <a:gd name="connsiteY63" fmla="*/ 6884 h 10000"/>
              <a:gd name="connsiteX64" fmla="*/ 9953 w 10000"/>
              <a:gd name="connsiteY64" fmla="*/ 7293 h 10000"/>
              <a:gd name="connsiteX65" fmla="*/ 10000 w 10000"/>
              <a:gd name="connsiteY65" fmla="*/ 7701 h 10000"/>
              <a:gd name="connsiteX66" fmla="*/ 9988 w 10000"/>
              <a:gd name="connsiteY66" fmla="*/ 8086 h 10000"/>
              <a:gd name="connsiteX67" fmla="*/ 9899 w 10000"/>
              <a:gd name="connsiteY67" fmla="*/ 8448 h 10000"/>
              <a:gd name="connsiteX68" fmla="*/ 9726 w 10000"/>
              <a:gd name="connsiteY68" fmla="*/ 8775 h 10000"/>
              <a:gd name="connsiteX69" fmla="*/ 9469 w 10000"/>
              <a:gd name="connsiteY69" fmla="*/ 9090 h 10000"/>
              <a:gd name="connsiteX70" fmla="*/ 9117 w 10000"/>
              <a:gd name="connsiteY70" fmla="*/ 9358 h 10000"/>
              <a:gd name="connsiteX71" fmla="*/ 8659 w 10000"/>
              <a:gd name="connsiteY71" fmla="*/ 9580 h 10000"/>
              <a:gd name="connsiteX72" fmla="*/ 8096 w 10000"/>
              <a:gd name="connsiteY72" fmla="*/ 9767 h 10000"/>
              <a:gd name="connsiteX73" fmla="*/ 7409 w 10000"/>
              <a:gd name="connsiteY73" fmla="*/ 9895 h 10000"/>
              <a:gd name="connsiteX74" fmla="*/ 6611 w 10000"/>
              <a:gd name="connsiteY74" fmla="*/ 9977 h 10000"/>
              <a:gd name="connsiteX75" fmla="*/ 5668 w 10000"/>
              <a:gd name="connsiteY75" fmla="*/ 10000 h 10000"/>
              <a:gd name="connsiteX76" fmla="*/ 4593 w 10000"/>
              <a:gd name="connsiteY76" fmla="*/ 9965 h 10000"/>
              <a:gd name="connsiteX77" fmla="*/ 3383 w 10000"/>
              <a:gd name="connsiteY77" fmla="*/ 9860 h 10000"/>
              <a:gd name="connsiteX78" fmla="*/ 2012 w 10000"/>
              <a:gd name="connsiteY78" fmla="*/ 9697 h 10000"/>
              <a:gd name="connsiteX79" fmla="*/ 1623 w 10000"/>
              <a:gd name="connsiteY79" fmla="*/ 9627 h 10000"/>
              <a:gd name="connsiteX80" fmla="*/ 1186 w 10000"/>
              <a:gd name="connsiteY80" fmla="*/ 9545 h 10000"/>
              <a:gd name="connsiteX81" fmla="*/ 967 w 10000"/>
              <a:gd name="connsiteY81" fmla="*/ 9498 h 10000"/>
              <a:gd name="connsiteX82" fmla="*/ 757 w 10000"/>
              <a:gd name="connsiteY82" fmla="*/ 9452 h 10000"/>
              <a:gd name="connsiteX83" fmla="*/ 561 w 10000"/>
              <a:gd name="connsiteY83" fmla="*/ 9393 h 10000"/>
              <a:gd name="connsiteX84" fmla="*/ 376 w 10000"/>
              <a:gd name="connsiteY84" fmla="*/ 9335 h 10000"/>
              <a:gd name="connsiteX85" fmla="*/ 215 w 10000"/>
              <a:gd name="connsiteY85" fmla="*/ 9277 h 10000"/>
              <a:gd name="connsiteX86" fmla="*/ 89 w 10000"/>
              <a:gd name="connsiteY86" fmla="*/ 9218 h 10000"/>
              <a:gd name="connsiteX87" fmla="*/ 0 w 10000"/>
              <a:gd name="connsiteY87" fmla="*/ 9160 h 10000"/>
              <a:gd name="connsiteX88" fmla="*/ 412 w 10000"/>
              <a:gd name="connsiteY88" fmla="*/ 8880 h 10000"/>
              <a:gd name="connsiteX89" fmla="*/ 716 w 10000"/>
              <a:gd name="connsiteY89" fmla="*/ 8938 h 10000"/>
              <a:gd name="connsiteX90" fmla="*/ 1180 w 10000"/>
              <a:gd name="connsiteY90" fmla="*/ 9020 h 10000"/>
              <a:gd name="connsiteX91" fmla="*/ 1791 w 10000"/>
              <a:gd name="connsiteY91" fmla="*/ 9113 h 10000"/>
              <a:gd name="connsiteX92" fmla="*/ 2507 w 10000"/>
              <a:gd name="connsiteY92" fmla="*/ 9218 h 10000"/>
              <a:gd name="connsiteX93" fmla="*/ 3306 w 10000"/>
              <a:gd name="connsiteY93" fmla="*/ 9300 h 10000"/>
              <a:gd name="connsiteX94" fmla="*/ 3724 w 10000"/>
              <a:gd name="connsiteY94" fmla="*/ 9335 h 10000"/>
              <a:gd name="connsiteX95" fmla="*/ 4146 w 10000"/>
              <a:gd name="connsiteY95" fmla="*/ 9358 h 10000"/>
              <a:gd name="connsiteX96" fmla="*/ 4581 w 10000"/>
              <a:gd name="connsiteY96" fmla="*/ 9370 h 10000"/>
              <a:gd name="connsiteX97" fmla="*/ 5025 w 10000"/>
              <a:gd name="connsiteY97" fmla="*/ 9382 h 10000"/>
              <a:gd name="connsiteX98" fmla="*/ 5455 w 10000"/>
              <a:gd name="connsiteY98" fmla="*/ 9382 h 10000"/>
              <a:gd name="connsiteX99" fmla="*/ 5884 w 10000"/>
              <a:gd name="connsiteY99" fmla="*/ 9358 h 10000"/>
              <a:gd name="connsiteX100" fmla="*/ 6306 w 10000"/>
              <a:gd name="connsiteY100" fmla="*/ 9335 h 10000"/>
              <a:gd name="connsiteX101" fmla="*/ 6718 w 10000"/>
              <a:gd name="connsiteY101" fmla="*/ 9277 h 10000"/>
              <a:gd name="connsiteX102" fmla="*/ 7107 w 10000"/>
              <a:gd name="connsiteY102" fmla="*/ 9218 h 10000"/>
              <a:gd name="connsiteX103" fmla="*/ 7476 w 10000"/>
              <a:gd name="connsiteY103" fmla="*/ 9125 h 10000"/>
              <a:gd name="connsiteX104" fmla="*/ 7834 w 10000"/>
              <a:gd name="connsiteY104" fmla="*/ 9020 h 10000"/>
              <a:gd name="connsiteX105" fmla="*/ 8156 w 10000"/>
              <a:gd name="connsiteY105" fmla="*/ 8903 h 10000"/>
              <a:gd name="connsiteX106" fmla="*/ 8450 w 10000"/>
              <a:gd name="connsiteY106" fmla="*/ 8740 h 10000"/>
              <a:gd name="connsiteX107" fmla="*/ 8706 w 10000"/>
              <a:gd name="connsiteY107" fmla="*/ 8553 h 10000"/>
              <a:gd name="connsiteX108" fmla="*/ 8927 w 10000"/>
              <a:gd name="connsiteY108" fmla="*/ 8355 h 10000"/>
              <a:gd name="connsiteX109" fmla="*/ 9117 w 10000"/>
              <a:gd name="connsiteY109" fmla="*/ 8121 h 10000"/>
              <a:gd name="connsiteX110" fmla="*/ 9249 w 10000"/>
              <a:gd name="connsiteY110" fmla="*/ 7865 h 10000"/>
              <a:gd name="connsiteX111" fmla="*/ 9338 w 10000"/>
              <a:gd name="connsiteY111" fmla="*/ 7573 h 10000"/>
              <a:gd name="connsiteX112" fmla="*/ 9374 w 10000"/>
              <a:gd name="connsiteY112" fmla="*/ 7258 h 10000"/>
              <a:gd name="connsiteX113" fmla="*/ 9356 w 10000"/>
              <a:gd name="connsiteY113" fmla="*/ 6896 h 10000"/>
              <a:gd name="connsiteX114" fmla="*/ 9350 w 10000"/>
              <a:gd name="connsiteY114" fmla="*/ 6873 h 10000"/>
              <a:gd name="connsiteX115" fmla="*/ 9344 w 10000"/>
              <a:gd name="connsiteY115" fmla="*/ 6791 h 10000"/>
              <a:gd name="connsiteX116" fmla="*/ 9320 w 10000"/>
              <a:gd name="connsiteY116" fmla="*/ 6674 h 10000"/>
              <a:gd name="connsiteX117" fmla="*/ 9273 w 10000"/>
              <a:gd name="connsiteY117" fmla="*/ 6511 h 10000"/>
              <a:gd name="connsiteX118" fmla="*/ 9202 w 10000"/>
              <a:gd name="connsiteY118" fmla="*/ 6301 h 10000"/>
              <a:gd name="connsiteX119" fmla="*/ 9099 w 10000"/>
              <a:gd name="connsiteY119" fmla="*/ 6044 h 10000"/>
              <a:gd name="connsiteX120" fmla="*/ 9034 w 10000"/>
              <a:gd name="connsiteY120" fmla="*/ 5904 h 10000"/>
              <a:gd name="connsiteX121" fmla="*/ 8962 w 10000"/>
              <a:gd name="connsiteY121" fmla="*/ 5753 h 10000"/>
              <a:gd name="connsiteX122" fmla="*/ 8879 w 10000"/>
              <a:gd name="connsiteY122" fmla="*/ 5601 h 10000"/>
              <a:gd name="connsiteX123" fmla="*/ 8789 w 10000"/>
              <a:gd name="connsiteY123" fmla="*/ 5438 h 10000"/>
              <a:gd name="connsiteX124" fmla="*/ 8682 w 10000"/>
              <a:gd name="connsiteY124" fmla="*/ 5263 h 10000"/>
              <a:gd name="connsiteX125" fmla="*/ 8563 w 10000"/>
              <a:gd name="connsiteY125" fmla="*/ 5076 h 10000"/>
              <a:gd name="connsiteX126" fmla="*/ 8431 w 10000"/>
              <a:gd name="connsiteY126" fmla="*/ 4889 h 10000"/>
              <a:gd name="connsiteX127" fmla="*/ 8287 w 10000"/>
              <a:gd name="connsiteY127" fmla="*/ 4702 h 10000"/>
              <a:gd name="connsiteX128" fmla="*/ 8126 w 10000"/>
              <a:gd name="connsiteY128" fmla="*/ 4492 h 10000"/>
              <a:gd name="connsiteX129" fmla="*/ 7952 w 10000"/>
              <a:gd name="connsiteY129" fmla="*/ 4282 h 10000"/>
              <a:gd name="connsiteX130" fmla="*/ 7762 w 10000"/>
              <a:gd name="connsiteY130" fmla="*/ 4072 h 10000"/>
              <a:gd name="connsiteX131" fmla="*/ 7548 w 10000"/>
              <a:gd name="connsiteY131" fmla="*/ 3851 h 10000"/>
              <a:gd name="connsiteX132" fmla="*/ 7326 w 10000"/>
              <a:gd name="connsiteY132" fmla="*/ 3617 h 10000"/>
              <a:gd name="connsiteX133" fmla="*/ 7083 w 10000"/>
              <a:gd name="connsiteY133" fmla="*/ 3384 h 10000"/>
              <a:gd name="connsiteX134" fmla="*/ 6826 w 10000"/>
              <a:gd name="connsiteY134" fmla="*/ 3139 h 10000"/>
              <a:gd name="connsiteX135" fmla="*/ 6546 w 10000"/>
              <a:gd name="connsiteY135" fmla="*/ 2894 h 10000"/>
              <a:gd name="connsiteX136" fmla="*/ 6241 w 10000"/>
              <a:gd name="connsiteY136" fmla="*/ 2649 h 10000"/>
              <a:gd name="connsiteX137" fmla="*/ 5920 w 10000"/>
              <a:gd name="connsiteY137" fmla="*/ 2404 h 10000"/>
              <a:gd name="connsiteX138" fmla="*/ 5579 w 10000"/>
              <a:gd name="connsiteY138" fmla="*/ 2147 h 10000"/>
              <a:gd name="connsiteX139" fmla="*/ 5215 w 10000"/>
              <a:gd name="connsiteY139" fmla="*/ 1879 h 10000"/>
              <a:gd name="connsiteX140" fmla="*/ 5150 w 10000"/>
              <a:gd name="connsiteY140" fmla="*/ 1832 h 10000"/>
              <a:gd name="connsiteX141" fmla="*/ 4977 w 10000"/>
              <a:gd name="connsiteY141" fmla="*/ 1704 h 10000"/>
              <a:gd name="connsiteX142" fmla="*/ 4714 w 10000"/>
              <a:gd name="connsiteY142" fmla="*/ 1529 h 10000"/>
              <a:gd name="connsiteX143" fmla="*/ 4374 w 10000"/>
              <a:gd name="connsiteY143" fmla="*/ 1319 h 10000"/>
              <a:gd name="connsiteX144" fmla="*/ 4189 w 10000"/>
              <a:gd name="connsiteY144" fmla="*/ 1214 h 10000"/>
              <a:gd name="connsiteX145" fmla="*/ 3986 w 10000"/>
              <a:gd name="connsiteY145" fmla="*/ 1109 h 10000"/>
              <a:gd name="connsiteX146" fmla="*/ 3783 w 10000"/>
              <a:gd name="connsiteY146" fmla="*/ 1015 h 10000"/>
              <a:gd name="connsiteX147" fmla="*/ 3573 w 10000"/>
              <a:gd name="connsiteY147" fmla="*/ 933 h 10000"/>
              <a:gd name="connsiteX148" fmla="*/ 3360 w 10000"/>
              <a:gd name="connsiteY148" fmla="*/ 852 h 10000"/>
              <a:gd name="connsiteX149" fmla="*/ 3139 w 10000"/>
              <a:gd name="connsiteY149" fmla="*/ 793 h 10000"/>
              <a:gd name="connsiteX150" fmla="*/ 2923 w 10000"/>
              <a:gd name="connsiteY150" fmla="*/ 747 h 10000"/>
              <a:gd name="connsiteX151" fmla="*/ 2722 w 10000"/>
              <a:gd name="connsiteY151" fmla="*/ 723 h 10000"/>
              <a:gd name="connsiteX152" fmla="*/ 2519 w 10000"/>
              <a:gd name="connsiteY152" fmla="*/ 735 h 10000"/>
              <a:gd name="connsiteX153" fmla="*/ 2328 w 10000"/>
              <a:gd name="connsiteY153" fmla="*/ 793 h 10000"/>
              <a:gd name="connsiteX154" fmla="*/ 2149 w 10000"/>
              <a:gd name="connsiteY154" fmla="*/ 863 h 10000"/>
              <a:gd name="connsiteX155" fmla="*/ 1989 w 10000"/>
              <a:gd name="connsiteY155" fmla="*/ 968 h 10000"/>
              <a:gd name="connsiteX156" fmla="*/ 1838 w 10000"/>
              <a:gd name="connsiteY156" fmla="*/ 1109 h 10000"/>
              <a:gd name="connsiteX157" fmla="*/ 1708 w 10000"/>
              <a:gd name="connsiteY157" fmla="*/ 1295 h 10000"/>
              <a:gd name="connsiteX158" fmla="*/ 1599 w 10000"/>
              <a:gd name="connsiteY158" fmla="*/ 1529 h 10000"/>
              <a:gd name="connsiteX159" fmla="*/ 1515 w 10000"/>
              <a:gd name="connsiteY159" fmla="*/ 1820 h 10000"/>
              <a:gd name="connsiteX160" fmla="*/ 1461 w 10000"/>
              <a:gd name="connsiteY160" fmla="*/ 2147 h 10000"/>
              <a:gd name="connsiteX161" fmla="*/ 1438 w 10000"/>
              <a:gd name="connsiteY161" fmla="*/ 2532 h 10000"/>
              <a:gd name="connsiteX162" fmla="*/ 1444 w 10000"/>
              <a:gd name="connsiteY162" fmla="*/ 2987 h 10000"/>
              <a:gd name="connsiteX163" fmla="*/ 1485 w 10000"/>
              <a:gd name="connsiteY163" fmla="*/ 3501 h 10000"/>
              <a:gd name="connsiteX164" fmla="*/ 1563 w 10000"/>
              <a:gd name="connsiteY164" fmla="*/ 4072 h 10000"/>
              <a:gd name="connsiteX165" fmla="*/ 1684 w 10000"/>
              <a:gd name="connsiteY165" fmla="*/ 4714 h 10000"/>
              <a:gd name="connsiteX166" fmla="*/ 1850 w 10000"/>
              <a:gd name="connsiteY166" fmla="*/ 5438 h 10000"/>
              <a:gd name="connsiteX167" fmla="*/ 2054 w 10000"/>
              <a:gd name="connsiteY167" fmla="*/ 6231 h 10000"/>
              <a:gd name="connsiteX0" fmla="*/ 2054 w 10000"/>
              <a:gd name="connsiteY0" fmla="*/ 6231 h 10000"/>
              <a:gd name="connsiteX1" fmla="*/ 2090 w 10000"/>
              <a:gd name="connsiteY1" fmla="*/ 6336 h 10000"/>
              <a:gd name="connsiteX2" fmla="*/ 2167 w 10000"/>
              <a:gd name="connsiteY2" fmla="*/ 6581 h 10000"/>
              <a:gd name="connsiteX3" fmla="*/ 2263 w 10000"/>
              <a:gd name="connsiteY3" fmla="*/ 6873 h 10000"/>
              <a:gd name="connsiteX4" fmla="*/ 2334 w 10000"/>
              <a:gd name="connsiteY4" fmla="*/ 7141 h 10000"/>
              <a:gd name="connsiteX5" fmla="*/ 2340 w 10000"/>
              <a:gd name="connsiteY5" fmla="*/ 7188 h 10000"/>
              <a:gd name="connsiteX6" fmla="*/ 2346 w 10000"/>
              <a:gd name="connsiteY6" fmla="*/ 7223 h 10000"/>
              <a:gd name="connsiteX7" fmla="*/ 2352 w 10000"/>
              <a:gd name="connsiteY7" fmla="*/ 7258 h 10000"/>
              <a:gd name="connsiteX8" fmla="*/ 2346 w 10000"/>
              <a:gd name="connsiteY8" fmla="*/ 7270 h 10000"/>
              <a:gd name="connsiteX9" fmla="*/ 2334 w 10000"/>
              <a:gd name="connsiteY9" fmla="*/ 7270 h 10000"/>
              <a:gd name="connsiteX10" fmla="*/ 2322 w 10000"/>
              <a:gd name="connsiteY10" fmla="*/ 7258 h 10000"/>
              <a:gd name="connsiteX11" fmla="*/ 2298 w 10000"/>
              <a:gd name="connsiteY11" fmla="*/ 7223 h 10000"/>
              <a:gd name="connsiteX12" fmla="*/ 2269 w 10000"/>
              <a:gd name="connsiteY12" fmla="*/ 7176 h 10000"/>
              <a:gd name="connsiteX13" fmla="*/ 2190 w 10000"/>
              <a:gd name="connsiteY13" fmla="*/ 7025 h 10000"/>
              <a:gd name="connsiteX14" fmla="*/ 2072 w 10000"/>
              <a:gd name="connsiteY14" fmla="*/ 6779 h 10000"/>
              <a:gd name="connsiteX15" fmla="*/ 1916 w 10000"/>
              <a:gd name="connsiteY15" fmla="*/ 6441 h 10000"/>
              <a:gd name="connsiteX16" fmla="*/ 1708 w 10000"/>
              <a:gd name="connsiteY16" fmla="*/ 5974 h 10000"/>
              <a:gd name="connsiteX17" fmla="*/ 1617 w 10000"/>
              <a:gd name="connsiteY17" fmla="*/ 5753 h 10000"/>
              <a:gd name="connsiteX18" fmla="*/ 1521 w 10000"/>
              <a:gd name="connsiteY18" fmla="*/ 5508 h 10000"/>
              <a:gd name="connsiteX19" fmla="*/ 1432 w 10000"/>
              <a:gd name="connsiteY19" fmla="*/ 5239 h 10000"/>
              <a:gd name="connsiteX20" fmla="*/ 1336 w 10000"/>
              <a:gd name="connsiteY20" fmla="*/ 4959 h 10000"/>
              <a:gd name="connsiteX21" fmla="*/ 1247 w 10000"/>
              <a:gd name="connsiteY21" fmla="*/ 4656 h 10000"/>
              <a:gd name="connsiteX22" fmla="*/ 1163 w 10000"/>
              <a:gd name="connsiteY22" fmla="*/ 4352 h 10000"/>
              <a:gd name="connsiteX23" fmla="*/ 1086 w 10000"/>
              <a:gd name="connsiteY23" fmla="*/ 4037 h 10000"/>
              <a:gd name="connsiteX24" fmla="*/ 1014 w 10000"/>
              <a:gd name="connsiteY24" fmla="*/ 3711 h 10000"/>
              <a:gd name="connsiteX25" fmla="*/ 955 w 10000"/>
              <a:gd name="connsiteY25" fmla="*/ 3372 h 10000"/>
              <a:gd name="connsiteX26" fmla="*/ 907 w 10000"/>
              <a:gd name="connsiteY26" fmla="*/ 3046 h 10000"/>
              <a:gd name="connsiteX27" fmla="*/ 866 w 10000"/>
              <a:gd name="connsiteY27" fmla="*/ 2719 h 10000"/>
              <a:gd name="connsiteX28" fmla="*/ 841 w 10000"/>
              <a:gd name="connsiteY28" fmla="*/ 2392 h 10000"/>
              <a:gd name="connsiteX29" fmla="*/ 835 w 10000"/>
              <a:gd name="connsiteY29" fmla="*/ 2077 h 10000"/>
              <a:gd name="connsiteX30" fmla="*/ 841 w 10000"/>
              <a:gd name="connsiteY30" fmla="*/ 1785 h 10000"/>
              <a:gd name="connsiteX31" fmla="*/ 872 w 10000"/>
              <a:gd name="connsiteY31" fmla="*/ 1494 h 10000"/>
              <a:gd name="connsiteX32" fmla="*/ 919 w 10000"/>
              <a:gd name="connsiteY32" fmla="*/ 1225 h 10000"/>
              <a:gd name="connsiteX33" fmla="*/ 991 w 10000"/>
              <a:gd name="connsiteY33" fmla="*/ 968 h 10000"/>
              <a:gd name="connsiteX34" fmla="*/ 1086 w 10000"/>
              <a:gd name="connsiteY34" fmla="*/ 735 h 10000"/>
              <a:gd name="connsiteX35" fmla="*/ 1204 w 10000"/>
              <a:gd name="connsiteY35" fmla="*/ 525 h 10000"/>
              <a:gd name="connsiteX36" fmla="*/ 1348 w 10000"/>
              <a:gd name="connsiteY36" fmla="*/ 362 h 10000"/>
              <a:gd name="connsiteX37" fmla="*/ 1521 w 10000"/>
              <a:gd name="connsiteY37" fmla="*/ 210 h 10000"/>
              <a:gd name="connsiteX38" fmla="*/ 1726 w 10000"/>
              <a:gd name="connsiteY38" fmla="*/ 105 h 10000"/>
              <a:gd name="connsiteX39" fmla="*/ 1971 w 10000"/>
              <a:gd name="connsiteY39" fmla="*/ 35 h 10000"/>
              <a:gd name="connsiteX40" fmla="*/ 2238 w 10000"/>
              <a:gd name="connsiteY40" fmla="*/ 0 h 10000"/>
              <a:gd name="connsiteX41" fmla="*/ 2537 w 10000"/>
              <a:gd name="connsiteY41" fmla="*/ 12 h 10000"/>
              <a:gd name="connsiteX42" fmla="*/ 2876 w 10000"/>
              <a:gd name="connsiteY42" fmla="*/ 70 h 10000"/>
              <a:gd name="connsiteX43" fmla="*/ 3258 w 10000"/>
              <a:gd name="connsiteY43" fmla="*/ 175 h 10000"/>
              <a:gd name="connsiteX44" fmla="*/ 3676 w 10000"/>
              <a:gd name="connsiteY44" fmla="*/ 338 h 10000"/>
              <a:gd name="connsiteX45" fmla="*/ 4128 w 10000"/>
              <a:gd name="connsiteY45" fmla="*/ 548 h 10000"/>
              <a:gd name="connsiteX46" fmla="*/ 4629 w 10000"/>
              <a:gd name="connsiteY46" fmla="*/ 828 h 10000"/>
              <a:gd name="connsiteX47" fmla="*/ 5180 w 10000"/>
              <a:gd name="connsiteY47" fmla="*/ 1155 h 10000"/>
              <a:gd name="connsiteX48" fmla="*/ 5764 w 10000"/>
              <a:gd name="connsiteY48" fmla="*/ 1552 h 10000"/>
              <a:gd name="connsiteX49" fmla="*/ 5896 w 10000"/>
              <a:gd name="connsiteY49" fmla="*/ 1669 h 10000"/>
              <a:gd name="connsiteX50" fmla="*/ 6241 w 10000"/>
              <a:gd name="connsiteY50" fmla="*/ 1995 h 10000"/>
              <a:gd name="connsiteX51" fmla="*/ 6475 w 10000"/>
              <a:gd name="connsiteY51" fmla="*/ 2217 h 10000"/>
              <a:gd name="connsiteX52" fmla="*/ 6743 w 10000"/>
              <a:gd name="connsiteY52" fmla="*/ 2485 h 10000"/>
              <a:gd name="connsiteX53" fmla="*/ 7040 w 10000"/>
              <a:gd name="connsiteY53" fmla="*/ 2789 h 10000"/>
              <a:gd name="connsiteX54" fmla="*/ 7350 w 10000"/>
              <a:gd name="connsiteY54" fmla="*/ 3127 h 10000"/>
              <a:gd name="connsiteX55" fmla="*/ 7678 w 10000"/>
              <a:gd name="connsiteY55" fmla="*/ 3501 h 10000"/>
              <a:gd name="connsiteX56" fmla="*/ 8006 w 10000"/>
              <a:gd name="connsiteY56" fmla="*/ 3886 h 10000"/>
              <a:gd name="connsiteX57" fmla="*/ 8336 w 10000"/>
              <a:gd name="connsiteY57" fmla="*/ 4294 h 10000"/>
              <a:gd name="connsiteX58" fmla="*/ 8653 w 10000"/>
              <a:gd name="connsiteY58" fmla="*/ 4714 h 10000"/>
              <a:gd name="connsiteX59" fmla="*/ 8950 w 10000"/>
              <a:gd name="connsiteY59" fmla="*/ 5134 h 10000"/>
              <a:gd name="connsiteX60" fmla="*/ 9231 w 10000"/>
              <a:gd name="connsiteY60" fmla="*/ 5578 h 10000"/>
              <a:gd name="connsiteX61" fmla="*/ 9475 w 10000"/>
              <a:gd name="connsiteY61" fmla="*/ 6009 h 10000"/>
              <a:gd name="connsiteX62" fmla="*/ 9683 w 10000"/>
              <a:gd name="connsiteY62" fmla="*/ 6453 h 10000"/>
              <a:gd name="connsiteX63" fmla="*/ 9846 w 10000"/>
              <a:gd name="connsiteY63" fmla="*/ 6884 h 10000"/>
              <a:gd name="connsiteX64" fmla="*/ 9953 w 10000"/>
              <a:gd name="connsiteY64" fmla="*/ 7293 h 10000"/>
              <a:gd name="connsiteX65" fmla="*/ 10000 w 10000"/>
              <a:gd name="connsiteY65" fmla="*/ 7701 h 10000"/>
              <a:gd name="connsiteX66" fmla="*/ 9988 w 10000"/>
              <a:gd name="connsiteY66" fmla="*/ 8086 h 10000"/>
              <a:gd name="connsiteX67" fmla="*/ 9899 w 10000"/>
              <a:gd name="connsiteY67" fmla="*/ 8448 h 10000"/>
              <a:gd name="connsiteX68" fmla="*/ 9726 w 10000"/>
              <a:gd name="connsiteY68" fmla="*/ 8775 h 10000"/>
              <a:gd name="connsiteX69" fmla="*/ 9469 w 10000"/>
              <a:gd name="connsiteY69" fmla="*/ 9090 h 10000"/>
              <a:gd name="connsiteX70" fmla="*/ 9117 w 10000"/>
              <a:gd name="connsiteY70" fmla="*/ 9358 h 10000"/>
              <a:gd name="connsiteX71" fmla="*/ 8659 w 10000"/>
              <a:gd name="connsiteY71" fmla="*/ 9580 h 10000"/>
              <a:gd name="connsiteX72" fmla="*/ 8096 w 10000"/>
              <a:gd name="connsiteY72" fmla="*/ 9767 h 10000"/>
              <a:gd name="connsiteX73" fmla="*/ 7409 w 10000"/>
              <a:gd name="connsiteY73" fmla="*/ 9895 h 10000"/>
              <a:gd name="connsiteX74" fmla="*/ 6611 w 10000"/>
              <a:gd name="connsiteY74" fmla="*/ 9977 h 10000"/>
              <a:gd name="connsiteX75" fmla="*/ 5668 w 10000"/>
              <a:gd name="connsiteY75" fmla="*/ 10000 h 10000"/>
              <a:gd name="connsiteX76" fmla="*/ 4593 w 10000"/>
              <a:gd name="connsiteY76" fmla="*/ 9965 h 10000"/>
              <a:gd name="connsiteX77" fmla="*/ 3383 w 10000"/>
              <a:gd name="connsiteY77" fmla="*/ 9860 h 10000"/>
              <a:gd name="connsiteX78" fmla="*/ 2012 w 10000"/>
              <a:gd name="connsiteY78" fmla="*/ 9697 h 10000"/>
              <a:gd name="connsiteX79" fmla="*/ 1623 w 10000"/>
              <a:gd name="connsiteY79" fmla="*/ 9627 h 10000"/>
              <a:gd name="connsiteX80" fmla="*/ 1186 w 10000"/>
              <a:gd name="connsiteY80" fmla="*/ 9545 h 10000"/>
              <a:gd name="connsiteX81" fmla="*/ 967 w 10000"/>
              <a:gd name="connsiteY81" fmla="*/ 9498 h 10000"/>
              <a:gd name="connsiteX82" fmla="*/ 757 w 10000"/>
              <a:gd name="connsiteY82" fmla="*/ 9452 h 10000"/>
              <a:gd name="connsiteX83" fmla="*/ 561 w 10000"/>
              <a:gd name="connsiteY83" fmla="*/ 9393 h 10000"/>
              <a:gd name="connsiteX84" fmla="*/ 376 w 10000"/>
              <a:gd name="connsiteY84" fmla="*/ 9335 h 10000"/>
              <a:gd name="connsiteX85" fmla="*/ 215 w 10000"/>
              <a:gd name="connsiteY85" fmla="*/ 9277 h 10000"/>
              <a:gd name="connsiteX86" fmla="*/ 48 w 10000"/>
              <a:gd name="connsiteY86" fmla="*/ 9165 h 10000"/>
              <a:gd name="connsiteX87" fmla="*/ 0 w 10000"/>
              <a:gd name="connsiteY87" fmla="*/ 9160 h 10000"/>
              <a:gd name="connsiteX88" fmla="*/ 412 w 10000"/>
              <a:gd name="connsiteY88" fmla="*/ 8880 h 10000"/>
              <a:gd name="connsiteX89" fmla="*/ 716 w 10000"/>
              <a:gd name="connsiteY89" fmla="*/ 8938 h 10000"/>
              <a:gd name="connsiteX90" fmla="*/ 1180 w 10000"/>
              <a:gd name="connsiteY90" fmla="*/ 9020 h 10000"/>
              <a:gd name="connsiteX91" fmla="*/ 1791 w 10000"/>
              <a:gd name="connsiteY91" fmla="*/ 9113 h 10000"/>
              <a:gd name="connsiteX92" fmla="*/ 2507 w 10000"/>
              <a:gd name="connsiteY92" fmla="*/ 9218 h 10000"/>
              <a:gd name="connsiteX93" fmla="*/ 3306 w 10000"/>
              <a:gd name="connsiteY93" fmla="*/ 9300 h 10000"/>
              <a:gd name="connsiteX94" fmla="*/ 3724 w 10000"/>
              <a:gd name="connsiteY94" fmla="*/ 9335 h 10000"/>
              <a:gd name="connsiteX95" fmla="*/ 4146 w 10000"/>
              <a:gd name="connsiteY95" fmla="*/ 9358 h 10000"/>
              <a:gd name="connsiteX96" fmla="*/ 4581 w 10000"/>
              <a:gd name="connsiteY96" fmla="*/ 9370 h 10000"/>
              <a:gd name="connsiteX97" fmla="*/ 5025 w 10000"/>
              <a:gd name="connsiteY97" fmla="*/ 9382 h 10000"/>
              <a:gd name="connsiteX98" fmla="*/ 5455 w 10000"/>
              <a:gd name="connsiteY98" fmla="*/ 9382 h 10000"/>
              <a:gd name="connsiteX99" fmla="*/ 5884 w 10000"/>
              <a:gd name="connsiteY99" fmla="*/ 9358 h 10000"/>
              <a:gd name="connsiteX100" fmla="*/ 6306 w 10000"/>
              <a:gd name="connsiteY100" fmla="*/ 9335 h 10000"/>
              <a:gd name="connsiteX101" fmla="*/ 6718 w 10000"/>
              <a:gd name="connsiteY101" fmla="*/ 9277 h 10000"/>
              <a:gd name="connsiteX102" fmla="*/ 7107 w 10000"/>
              <a:gd name="connsiteY102" fmla="*/ 9218 h 10000"/>
              <a:gd name="connsiteX103" fmla="*/ 7476 w 10000"/>
              <a:gd name="connsiteY103" fmla="*/ 9125 h 10000"/>
              <a:gd name="connsiteX104" fmla="*/ 7834 w 10000"/>
              <a:gd name="connsiteY104" fmla="*/ 9020 h 10000"/>
              <a:gd name="connsiteX105" fmla="*/ 8156 w 10000"/>
              <a:gd name="connsiteY105" fmla="*/ 8903 h 10000"/>
              <a:gd name="connsiteX106" fmla="*/ 8450 w 10000"/>
              <a:gd name="connsiteY106" fmla="*/ 8740 h 10000"/>
              <a:gd name="connsiteX107" fmla="*/ 8706 w 10000"/>
              <a:gd name="connsiteY107" fmla="*/ 8553 h 10000"/>
              <a:gd name="connsiteX108" fmla="*/ 8927 w 10000"/>
              <a:gd name="connsiteY108" fmla="*/ 8355 h 10000"/>
              <a:gd name="connsiteX109" fmla="*/ 9117 w 10000"/>
              <a:gd name="connsiteY109" fmla="*/ 8121 h 10000"/>
              <a:gd name="connsiteX110" fmla="*/ 9249 w 10000"/>
              <a:gd name="connsiteY110" fmla="*/ 7865 h 10000"/>
              <a:gd name="connsiteX111" fmla="*/ 9338 w 10000"/>
              <a:gd name="connsiteY111" fmla="*/ 7573 h 10000"/>
              <a:gd name="connsiteX112" fmla="*/ 9374 w 10000"/>
              <a:gd name="connsiteY112" fmla="*/ 7258 h 10000"/>
              <a:gd name="connsiteX113" fmla="*/ 9356 w 10000"/>
              <a:gd name="connsiteY113" fmla="*/ 6896 h 10000"/>
              <a:gd name="connsiteX114" fmla="*/ 9350 w 10000"/>
              <a:gd name="connsiteY114" fmla="*/ 6873 h 10000"/>
              <a:gd name="connsiteX115" fmla="*/ 9344 w 10000"/>
              <a:gd name="connsiteY115" fmla="*/ 6791 h 10000"/>
              <a:gd name="connsiteX116" fmla="*/ 9320 w 10000"/>
              <a:gd name="connsiteY116" fmla="*/ 6674 h 10000"/>
              <a:gd name="connsiteX117" fmla="*/ 9273 w 10000"/>
              <a:gd name="connsiteY117" fmla="*/ 6511 h 10000"/>
              <a:gd name="connsiteX118" fmla="*/ 9202 w 10000"/>
              <a:gd name="connsiteY118" fmla="*/ 6301 h 10000"/>
              <a:gd name="connsiteX119" fmla="*/ 9099 w 10000"/>
              <a:gd name="connsiteY119" fmla="*/ 6044 h 10000"/>
              <a:gd name="connsiteX120" fmla="*/ 9034 w 10000"/>
              <a:gd name="connsiteY120" fmla="*/ 5904 h 10000"/>
              <a:gd name="connsiteX121" fmla="*/ 8962 w 10000"/>
              <a:gd name="connsiteY121" fmla="*/ 5753 h 10000"/>
              <a:gd name="connsiteX122" fmla="*/ 8879 w 10000"/>
              <a:gd name="connsiteY122" fmla="*/ 5601 h 10000"/>
              <a:gd name="connsiteX123" fmla="*/ 8789 w 10000"/>
              <a:gd name="connsiteY123" fmla="*/ 5438 h 10000"/>
              <a:gd name="connsiteX124" fmla="*/ 8682 w 10000"/>
              <a:gd name="connsiteY124" fmla="*/ 5263 h 10000"/>
              <a:gd name="connsiteX125" fmla="*/ 8563 w 10000"/>
              <a:gd name="connsiteY125" fmla="*/ 5076 h 10000"/>
              <a:gd name="connsiteX126" fmla="*/ 8431 w 10000"/>
              <a:gd name="connsiteY126" fmla="*/ 4889 h 10000"/>
              <a:gd name="connsiteX127" fmla="*/ 8287 w 10000"/>
              <a:gd name="connsiteY127" fmla="*/ 4702 h 10000"/>
              <a:gd name="connsiteX128" fmla="*/ 8126 w 10000"/>
              <a:gd name="connsiteY128" fmla="*/ 4492 h 10000"/>
              <a:gd name="connsiteX129" fmla="*/ 7952 w 10000"/>
              <a:gd name="connsiteY129" fmla="*/ 4282 h 10000"/>
              <a:gd name="connsiteX130" fmla="*/ 7762 w 10000"/>
              <a:gd name="connsiteY130" fmla="*/ 4072 h 10000"/>
              <a:gd name="connsiteX131" fmla="*/ 7548 w 10000"/>
              <a:gd name="connsiteY131" fmla="*/ 3851 h 10000"/>
              <a:gd name="connsiteX132" fmla="*/ 7326 w 10000"/>
              <a:gd name="connsiteY132" fmla="*/ 3617 h 10000"/>
              <a:gd name="connsiteX133" fmla="*/ 7083 w 10000"/>
              <a:gd name="connsiteY133" fmla="*/ 3384 h 10000"/>
              <a:gd name="connsiteX134" fmla="*/ 6826 w 10000"/>
              <a:gd name="connsiteY134" fmla="*/ 3139 h 10000"/>
              <a:gd name="connsiteX135" fmla="*/ 6546 w 10000"/>
              <a:gd name="connsiteY135" fmla="*/ 2894 h 10000"/>
              <a:gd name="connsiteX136" fmla="*/ 6241 w 10000"/>
              <a:gd name="connsiteY136" fmla="*/ 2649 h 10000"/>
              <a:gd name="connsiteX137" fmla="*/ 5920 w 10000"/>
              <a:gd name="connsiteY137" fmla="*/ 2404 h 10000"/>
              <a:gd name="connsiteX138" fmla="*/ 5579 w 10000"/>
              <a:gd name="connsiteY138" fmla="*/ 2147 h 10000"/>
              <a:gd name="connsiteX139" fmla="*/ 5215 w 10000"/>
              <a:gd name="connsiteY139" fmla="*/ 1879 h 10000"/>
              <a:gd name="connsiteX140" fmla="*/ 5150 w 10000"/>
              <a:gd name="connsiteY140" fmla="*/ 1832 h 10000"/>
              <a:gd name="connsiteX141" fmla="*/ 4977 w 10000"/>
              <a:gd name="connsiteY141" fmla="*/ 1704 h 10000"/>
              <a:gd name="connsiteX142" fmla="*/ 4714 w 10000"/>
              <a:gd name="connsiteY142" fmla="*/ 1529 h 10000"/>
              <a:gd name="connsiteX143" fmla="*/ 4374 w 10000"/>
              <a:gd name="connsiteY143" fmla="*/ 1319 h 10000"/>
              <a:gd name="connsiteX144" fmla="*/ 4189 w 10000"/>
              <a:gd name="connsiteY144" fmla="*/ 1214 h 10000"/>
              <a:gd name="connsiteX145" fmla="*/ 3986 w 10000"/>
              <a:gd name="connsiteY145" fmla="*/ 1109 h 10000"/>
              <a:gd name="connsiteX146" fmla="*/ 3783 w 10000"/>
              <a:gd name="connsiteY146" fmla="*/ 1015 h 10000"/>
              <a:gd name="connsiteX147" fmla="*/ 3573 w 10000"/>
              <a:gd name="connsiteY147" fmla="*/ 933 h 10000"/>
              <a:gd name="connsiteX148" fmla="*/ 3360 w 10000"/>
              <a:gd name="connsiteY148" fmla="*/ 852 h 10000"/>
              <a:gd name="connsiteX149" fmla="*/ 3139 w 10000"/>
              <a:gd name="connsiteY149" fmla="*/ 793 h 10000"/>
              <a:gd name="connsiteX150" fmla="*/ 2923 w 10000"/>
              <a:gd name="connsiteY150" fmla="*/ 747 h 10000"/>
              <a:gd name="connsiteX151" fmla="*/ 2722 w 10000"/>
              <a:gd name="connsiteY151" fmla="*/ 723 h 10000"/>
              <a:gd name="connsiteX152" fmla="*/ 2519 w 10000"/>
              <a:gd name="connsiteY152" fmla="*/ 735 h 10000"/>
              <a:gd name="connsiteX153" fmla="*/ 2328 w 10000"/>
              <a:gd name="connsiteY153" fmla="*/ 793 h 10000"/>
              <a:gd name="connsiteX154" fmla="*/ 2149 w 10000"/>
              <a:gd name="connsiteY154" fmla="*/ 863 h 10000"/>
              <a:gd name="connsiteX155" fmla="*/ 1989 w 10000"/>
              <a:gd name="connsiteY155" fmla="*/ 968 h 10000"/>
              <a:gd name="connsiteX156" fmla="*/ 1838 w 10000"/>
              <a:gd name="connsiteY156" fmla="*/ 1109 h 10000"/>
              <a:gd name="connsiteX157" fmla="*/ 1708 w 10000"/>
              <a:gd name="connsiteY157" fmla="*/ 1295 h 10000"/>
              <a:gd name="connsiteX158" fmla="*/ 1599 w 10000"/>
              <a:gd name="connsiteY158" fmla="*/ 1529 h 10000"/>
              <a:gd name="connsiteX159" fmla="*/ 1515 w 10000"/>
              <a:gd name="connsiteY159" fmla="*/ 1820 h 10000"/>
              <a:gd name="connsiteX160" fmla="*/ 1461 w 10000"/>
              <a:gd name="connsiteY160" fmla="*/ 2147 h 10000"/>
              <a:gd name="connsiteX161" fmla="*/ 1438 w 10000"/>
              <a:gd name="connsiteY161" fmla="*/ 2532 h 10000"/>
              <a:gd name="connsiteX162" fmla="*/ 1444 w 10000"/>
              <a:gd name="connsiteY162" fmla="*/ 2987 h 10000"/>
              <a:gd name="connsiteX163" fmla="*/ 1485 w 10000"/>
              <a:gd name="connsiteY163" fmla="*/ 3501 h 10000"/>
              <a:gd name="connsiteX164" fmla="*/ 1563 w 10000"/>
              <a:gd name="connsiteY164" fmla="*/ 4072 h 10000"/>
              <a:gd name="connsiteX165" fmla="*/ 1684 w 10000"/>
              <a:gd name="connsiteY165" fmla="*/ 4714 h 10000"/>
              <a:gd name="connsiteX166" fmla="*/ 1850 w 10000"/>
              <a:gd name="connsiteY166" fmla="*/ 5438 h 10000"/>
              <a:gd name="connsiteX167" fmla="*/ 2054 w 10000"/>
              <a:gd name="connsiteY167" fmla="*/ 6231 h 10000"/>
              <a:gd name="connsiteX0" fmla="*/ 2006 w 9952"/>
              <a:gd name="connsiteY0" fmla="*/ 6231 h 10000"/>
              <a:gd name="connsiteX1" fmla="*/ 2042 w 9952"/>
              <a:gd name="connsiteY1" fmla="*/ 6336 h 10000"/>
              <a:gd name="connsiteX2" fmla="*/ 2119 w 9952"/>
              <a:gd name="connsiteY2" fmla="*/ 6581 h 10000"/>
              <a:gd name="connsiteX3" fmla="*/ 2215 w 9952"/>
              <a:gd name="connsiteY3" fmla="*/ 6873 h 10000"/>
              <a:gd name="connsiteX4" fmla="*/ 2286 w 9952"/>
              <a:gd name="connsiteY4" fmla="*/ 7141 h 10000"/>
              <a:gd name="connsiteX5" fmla="*/ 2292 w 9952"/>
              <a:gd name="connsiteY5" fmla="*/ 7188 h 10000"/>
              <a:gd name="connsiteX6" fmla="*/ 2298 w 9952"/>
              <a:gd name="connsiteY6" fmla="*/ 7223 h 10000"/>
              <a:gd name="connsiteX7" fmla="*/ 2304 w 9952"/>
              <a:gd name="connsiteY7" fmla="*/ 7258 h 10000"/>
              <a:gd name="connsiteX8" fmla="*/ 2298 w 9952"/>
              <a:gd name="connsiteY8" fmla="*/ 7270 h 10000"/>
              <a:gd name="connsiteX9" fmla="*/ 2286 w 9952"/>
              <a:gd name="connsiteY9" fmla="*/ 7270 h 10000"/>
              <a:gd name="connsiteX10" fmla="*/ 2274 w 9952"/>
              <a:gd name="connsiteY10" fmla="*/ 7258 h 10000"/>
              <a:gd name="connsiteX11" fmla="*/ 2250 w 9952"/>
              <a:gd name="connsiteY11" fmla="*/ 7223 h 10000"/>
              <a:gd name="connsiteX12" fmla="*/ 2221 w 9952"/>
              <a:gd name="connsiteY12" fmla="*/ 7176 h 10000"/>
              <a:gd name="connsiteX13" fmla="*/ 2142 w 9952"/>
              <a:gd name="connsiteY13" fmla="*/ 7025 h 10000"/>
              <a:gd name="connsiteX14" fmla="*/ 2024 w 9952"/>
              <a:gd name="connsiteY14" fmla="*/ 6779 h 10000"/>
              <a:gd name="connsiteX15" fmla="*/ 1868 w 9952"/>
              <a:gd name="connsiteY15" fmla="*/ 6441 h 10000"/>
              <a:gd name="connsiteX16" fmla="*/ 1660 w 9952"/>
              <a:gd name="connsiteY16" fmla="*/ 5974 h 10000"/>
              <a:gd name="connsiteX17" fmla="*/ 1569 w 9952"/>
              <a:gd name="connsiteY17" fmla="*/ 5753 h 10000"/>
              <a:gd name="connsiteX18" fmla="*/ 1473 w 9952"/>
              <a:gd name="connsiteY18" fmla="*/ 5508 h 10000"/>
              <a:gd name="connsiteX19" fmla="*/ 1384 w 9952"/>
              <a:gd name="connsiteY19" fmla="*/ 5239 h 10000"/>
              <a:gd name="connsiteX20" fmla="*/ 1288 w 9952"/>
              <a:gd name="connsiteY20" fmla="*/ 4959 h 10000"/>
              <a:gd name="connsiteX21" fmla="*/ 1199 w 9952"/>
              <a:gd name="connsiteY21" fmla="*/ 4656 h 10000"/>
              <a:gd name="connsiteX22" fmla="*/ 1115 w 9952"/>
              <a:gd name="connsiteY22" fmla="*/ 4352 h 10000"/>
              <a:gd name="connsiteX23" fmla="*/ 1038 w 9952"/>
              <a:gd name="connsiteY23" fmla="*/ 4037 h 10000"/>
              <a:gd name="connsiteX24" fmla="*/ 966 w 9952"/>
              <a:gd name="connsiteY24" fmla="*/ 3711 h 10000"/>
              <a:gd name="connsiteX25" fmla="*/ 907 w 9952"/>
              <a:gd name="connsiteY25" fmla="*/ 3372 h 10000"/>
              <a:gd name="connsiteX26" fmla="*/ 859 w 9952"/>
              <a:gd name="connsiteY26" fmla="*/ 3046 h 10000"/>
              <a:gd name="connsiteX27" fmla="*/ 818 w 9952"/>
              <a:gd name="connsiteY27" fmla="*/ 2719 h 10000"/>
              <a:gd name="connsiteX28" fmla="*/ 793 w 9952"/>
              <a:gd name="connsiteY28" fmla="*/ 2392 h 10000"/>
              <a:gd name="connsiteX29" fmla="*/ 787 w 9952"/>
              <a:gd name="connsiteY29" fmla="*/ 2077 h 10000"/>
              <a:gd name="connsiteX30" fmla="*/ 793 w 9952"/>
              <a:gd name="connsiteY30" fmla="*/ 1785 h 10000"/>
              <a:gd name="connsiteX31" fmla="*/ 824 w 9952"/>
              <a:gd name="connsiteY31" fmla="*/ 1494 h 10000"/>
              <a:gd name="connsiteX32" fmla="*/ 871 w 9952"/>
              <a:gd name="connsiteY32" fmla="*/ 1225 h 10000"/>
              <a:gd name="connsiteX33" fmla="*/ 943 w 9952"/>
              <a:gd name="connsiteY33" fmla="*/ 968 h 10000"/>
              <a:gd name="connsiteX34" fmla="*/ 1038 w 9952"/>
              <a:gd name="connsiteY34" fmla="*/ 735 h 10000"/>
              <a:gd name="connsiteX35" fmla="*/ 1156 w 9952"/>
              <a:gd name="connsiteY35" fmla="*/ 525 h 10000"/>
              <a:gd name="connsiteX36" fmla="*/ 1300 w 9952"/>
              <a:gd name="connsiteY36" fmla="*/ 362 h 10000"/>
              <a:gd name="connsiteX37" fmla="*/ 1473 w 9952"/>
              <a:gd name="connsiteY37" fmla="*/ 210 h 10000"/>
              <a:gd name="connsiteX38" fmla="*/ 1678 w 9952"/>
              <a:gd name="connsiteY38" fmla="*/ 105 h 10000"/>
              <a:gd name="connsiteX39" fmla="*/ 1923 w 9952"/>
              <a:gd name="connsiteY39" fmla="*/ 35 h 10000"/>
              <a:gd name="connsiteX40" fmla="*/ 2190 w 9952"/>
              <a:gd name="connsiteY40" fmla="*/ 0 h 10000"/>
              <a:gd name="connsiteX41" fmla="*/ 2489 w 9952"/>
              <a:gd name="connsiteY41" fmla="*/ 12 h 10000"/>
              <a:gd name="connsiteX42" fmla="*/ 2828 w 9952"/>
              <a:gd name="connsiteY42" fmla="*/ 70 h 10000"/>
              <a:gd name="connsiteX43" fmla="*/ 3210 w 9952"/>
              <a:gd name="connsiteY43" fmla="*/ 175 h 10000"/>
              <a:gd name="connsiteX44" fmla="*/ 3628 w 9952"/>
              <a:gd name="connsiteY44" fmla="*/ 338 h 10000"/>
              <a:gd name="connsiteX45" fmla="*/ 4080 w 9952"/>
              <a:gd name="connsiteY45" fmla="*/ 548 h 10000"/>
              <a:gd name="connsiteX46" fmla="*/ 4581 w 9952"/>
              <a:gd name="connsiteY46" fmla="*/ 828 h 10000"/>
              <a:gd name="connsiteX47" fmla="*/ 5132 w 9952"/>
              <a:gd name="connsiteY47" fmla="*/ 1155 h 10000"/>
              <a:gd name="connsiteX48" fmla="*/ 5716 w 9952"/>
              <a:gd name="connsiteY48" fmla="*/ 1552 h 10000"/>
              <a:gd name="connsiteX49" fmla="*/ 5848 w 9952"/>
              <a:gd name="connsiteY49" fmla="*/ 1669 h 10000"/>
              <a:gd name="connsiteX50" fmla="*/ 6193 w 9952"/>
              <a:gd name="connsiteY50" fmla="*/ 1995 h 10000"/>
              <a:gd name="connsiteX51" fmla="*/ 6427 w 9952"/>
              <a:gd name="connsiteY51" fmla="*/ 2217 h 10000"/>
              <a:gd name="connsiteX52" fmla="*/ 6695 w 9952"/>
              <a:gd name="connsiteY52" fmla="*/ 2485 h 10000"/>
              <a:gd name="connsiteX53" fmla="*/ 6992 w 9952"/>
              <a:gd name="connsiteY53" fmla="*/ 2789 h 10000"/>
              <a:gd name="connsiteX54" fmla="*/ 7302 w 9952"/>
              <a:gd name="connsiteY54" fmla="*/ 3127 h 10000"/>
              <a:gd name="connsiteX55" fmla="*/ 7630 w 9952"/>
              <a:gd name="connsiteY55" fmla="*/ 3501 h 10000"/>
              <a:gd name="connsiteX56" fmla="*/ 7958 w 9952"/>
              <a:gd name="connsiteY56" fmla="*/ 3886 h 10000"/>
              <a:gd name="connsiteX57" fmla="*/ 8288 w 9952"/>
              <a:gd name="connsiteY57" fmla="*/ 4294 h 10000"/>
              <a:gd name="connsiteX58" fmla="*/ 8605 w 9952"/>
              <a:gd name="connsiteY58" fmla="*/ 4714 h 10000"/>
              <a:gd name="connsiteX59" fmla="*/ 8902 w 9952"/>
              <a:gd name="connsiteY59" fmla="*/ 5134 h 10000"/>
              <a:gd name="connsiteX60" fmla="*/ 9183 w 9952"/>
              <a:gd name="connsiteY60" fmla="*/ 5578 h 10000"/>
              <a:gd name="connsiteX61" fmla="*/ 9427 w 9952"/>
              <a:gd name="connsiteY61" fmla="*/ 6009 h 10000"/>
              <a:gd name="connsiteX62" fmla="*/ 9635 w 9952"/>
              <a:gd name="connsiteY62" fmla="*/ 6453 h 10000"/>
              <a:gd name="connsiteX63" fmla="*/ 9798 w 9952"/>
              <a:gd name="connsiteY63" fmla="*/ 6884 h 10000"/>
              <a:gd name="connsiteX64" fmla="*/ 9905 w 9952"/>
              <a:gd name="connsiteY64" fmla="*/ 7293 h 10000"/>
              <a:gd name="connsiteX65" fmla="*/ 9952 w 9952"/>
              <a:gd name="connsiteY65" fmla="*/ 7701 h 10000"/>
              <a:gd name="connsiteX66" fmla="*/ 9940 w 9952"/>
              <a:gd name="connsiteY66" fmla="*/ 8086 h 10000"/>
              <a:gd name="connsiteX67" fmla="*/ 9851 w 9952"/>
              <a:gd name="connsiteY67" fmla="*/ 8448 h 10000"/>
              <a:gd name="connsiteX68" fmla="*/ 9678 w 9952"/>
              <a:gd name="connsiteY68" fmla="*/ 8775 h 10000"/>
              <a:gd name="connsiteX69" fmla="*/ 9421 w 9952"/>
              <a:gd name="connsiteY69" fmla="*/ 9090 h 10000"/>
              <a:gd name="connsiteX70" fmla="*/ 9069 w 9952"/>
              <a:gd name="connsiteY70" fmla="*/ 9358 h 10000"/>
              <a:gd name="connsiteX71" fmla="*/ 8611 w 9952"/>
              <a:gd name="connsiteY71" fmla="*/ 9580 h 10000"/>
              <a:gd name="connsiteX72" fmla="*/ 8048 w 9952"/>
              <a:gd name="connsiteY72" fmla="*/ 9767 h 10000"/>
              <a:gd name="connsiteX73" fmla="*/ 7361 w 9952"/>
              <a:gd name="connsiteY73" fmla="*/ 9895 h 10000"/>
              <a:gd name="connsiteX74" fmla="*/ 6563 w 9952"/>
              <a:gd name="connsiteY74" fmla="*/ 9977 h 10000"/>
              <a:gd name="connsiteX75" fmla="*/ 5620 w 9952"/>
              <a:gd name="connsiteY75" fmla="*/ 10000 h 10000"/>
              <a:gd name="connsiteX76" fmla="*/ 4545 w 9952"/>
              <a:gd name="connsiteY76" fmla="*/ 9965 h 10000"/>
              <a:gd name="connsiteX77" fmla="*/ 3335 w 9952"/>
              <a:gd name="connsiteY77" fmla="*/ 9860 h 10000"/>
              <a:gd name="connsiteX78" fmla="*/ 1964 w 9952"/>
              <a:gd name="connsiteY78" fmla="*/ 9697 h 10000"/>
              <a:gd name="connsiteX79" fmla="*/ 1575 w 9952"/>
              <a:gd name="connsiteY79" fmla="*/ 9627 h 10000"/>
              <a:gd name="connsiteX80" fmla="*/ 1138 w 9952"/>
              <a:gd name="connsiteY80" fmla="*/ 9545 h 10000"/>
              <a:gd name="connsiteX81" fmla="*/ 919 w 9952"/>
              <a:gd name="connsiteY81" fmla="*/ 9498 h 10000"/>
              <a:gd name="connsiteX82" fmla="*/ 709 w 9952"/>
              <a:gd name="connsiteY82" fmla="*/ 9452 h 10000"/>
              <a:gd name="connsiteX83" fmla="*/ 513 w 9952"/>
              <a:gd name="connsiteY83" fmla="*/ 9393 h 10000"/>
              <a:gd name="connsiteX84" fmla="*/ 328 w 9952"/>
              <a:gd name="connsiteY84" fmla="*/ 9335 h 10000"/>
              <a:gd name="connsiteX85" fmla="*/ 167 w 9952"/>
              <a:gd name="connsiteY85" fmla="*/ 9277 h 10000"/>
              <a:gd name="connsiteX86" fmla="*/ 0 w 9952"/>
              <a:gd name="connsiteY86" fmla="*/ 9165 h 10000"/>
              <a:gd name="connsiteX87" fmla="*/ 364 w 9952"/>
              <a:gd name="connsiteY87" fmla="*/ 8880 h 10000"/>
              <a:gd name="connsiteX88" fmla="*/ 668 w 9952"/>
              <a:gd name="connsiteY88" fmla="*/ 8938 h 10000"/>
              <a:gd name="connsiteX89" fmla="*/ 1132 w 9952"/>
              <a:gd name="connsiteY89" fmla="*/ 9020 h 10000"/>
              <a:gd name="connsiteX90" fmla="*/ 1743 w 9952"/>
              <a:gd name="connsiteY90" fmla="*/ 9113 h 10000"/>
              <a:gd name="connsiteX91" fmla="*/ 2459 w 9952"/>
              <a:gd name="connsiteY91" fmla="*/ 9218 h 10000"/>
              <a:gd name="connsiteX92" fmla="*/ 3258 w 9952"/>
              <a:gd name="connsiteY92" fmla="*/ 9300 h 10000"/>
              <a:gd name="connsiteX93" fmla="*/ 3676 w 9952"/>
              <a:gd name="connsiteY93" fmla="*/ 9335 h 10000"/>
              <a:gd name="connsiteX94" fmla="*/ 4098 w 9952"/>
              <a:gd name="connsiteY94" fmla="*/ 9358 h 10000"/>
              <a:gd name="connsiteX95" fmla="*/ 4533 w 9952"/>
              <a:gd name="connsiteY95" fmla="*/ 9370 h 10000"/>
              <a:gd name="connsiteX96" fmla="*/ 4977 w 9952"/>
              <a:gd name="connsiteY96" fmla="*/ 9382 h 10000"/>
              <a:gd name="connsiteX97" fmla="*/ 5407 w 9952"/>
              <a:gd name="connsiteY97" fmla="*/ 9382 h 10000"/>
              <a:gd name="connsiteX98" fmla="*/ 5836 w 9952"/>
              <a:gd name="connsiteY98" fmla="*/ 9358 h 10000"/>
              <a:gd name="connsiteX99" fmla="*/ 6258 w 9952"/>
              <a:gd name="connsiteY99" fmla="*/ 9335 h 10000"/>
              <a:gd name="connsiteX100" fmla="*/ 6670 w 9952"/>
              <a:gd name="connsiteY100" fmla="*/ 9277 h 10000"/>
              <a:gd name="connsiteX101" fmla="*/ 7059 w 9952"/>
              <a:gd name="connsiteY101" fmla="*/ 9218 h 10000"/>
              <a:gd name="connsiteX102" fmla="*/ 7428 w 9952"/>
              <a:gd name="connsiteY102" fmla="*/ 9125 h 10000"/>
              <a:gd name="connsiteX103" fmla="*/ 7786 w 9952"/>
              <a:gd name="connsiteY103" fmla="*/ 9020 h 10000"/>
              <a:gd name="connsiteX104" fmla="*/ 8108 w 9952"/>
              <a:gd name="connsiteY104" fmla="*/ 8903 h 10000"/>
              <a:gd name="connsiteX105" fmla="*/ 8402 w 9952"/>
              <a:gd name="connsiteY105" fmla="*/ 8740 h 10000"/>
              <a:gd name="connsiteX106" fmla="*/ 8658 w 9952"/>
              <a:gd name="connsiteY106" fmla="*/ 8553 h 10000"/>
              <a:gd name="connsiteX107" fmla="*/ 8879 w 9952"/>
              <a:gd name="connsiteY107" fmla="*/ 8355 h 10000"/>
              <a:gd name="connsiteX108" fmla="*/ 9069 w 9952"/>
              <a:gd name="connsiteY108" fmla="*/ 8121 h 10000"/>
              <a:gd name="connsiteX109" fmla="*/ 9201 w 9952"/>
              <a:gd name="connsiteY109" fmla="*/ 7865 h 10000"/>
              <a:gd name="connsiteX110" fmla="*/ 9290 w 9952"/>
              <a:gd name="connsiteY110" fmla="*/ 7573 h 10000"/>
              <a:gd name="connsiteX111" fmla="*/ 9326 w 9952"/>
              <a:gd name="connsiteY111" fmla="*/ 7258 h 10000"/>
              <a:gd name="connsiteX112" fmla="*/ 9308 w 9952"/>
              <a:gd name="connsiteY112" fmla="*/ 6896 h 10000"/>
              <a:gd name="connsiteX113" fmla="*/ 9302 w 9952"/>
              <a:gd name="connsiteY113" fmla="*/ 6873 h 10000"/>
              <a:gd name="connsiteX114" fmla="*/ 9296 w 9952"/>
              <a:gd name="connsiteY114" fmla="*/ 6791 h 10000"/>
              <a:gd name="connsiteX115" fmla="*/ 9272 w 9952"/>
              <a:gd name="connsiteY115" fmla="*/ 6674 h 10000"/>
              <a:gd name="connsiteX116" fmla="*/ 9225 w 9952"/>
              <a:gd name="connsiteY116" fmla="*/ 6511 h 10000"/>
              <a:gd name="connsiteX117" fmla="*/ 9154 w 9952"/>
              <a:gd name="connsiteY117" fmla="*/ 6301 h 10000"/>
              <a:gd name="connsiteX118" fmla="*/ 9051 w 9952"/>
              <a:gd name="connsiteY118" fmla="*/ 6044 h 10000"/>
              <a:gd name="connsiteX119" fmla="*/ 8986 w 9952"/>
              <a:gd name="connsiteY119" fmla="*/ 5904 h 10000"/>
              <a:gd name="connsiteX120" fmla="*/ 8914 w 9952"/>
              <a:gd name="connsiteY120" fmla="*/ 5753 h 10000"/>
              <a:gd name="connsiteX121" fmla="*/ 8831 w 9952"/>
              <a:gd name="connsiteY121" fmla="*/ 5601 h 10000"/>
              <a:gd name="connsiteX122" fmla="*/ 8741 w 9952"/>
              <a:gd name="connsiteY122" fmla="*/ 5438 h 10000"/>
              <a:gd name="connsiteX123" fmla="*/ 8634 w 9952"/>
              <a:gd name="connsiteY123" fmla="*/ 5263 h 10000"/>
              <a:gd name="connsiteX124" fmla="*/ 8515 w 9952"/>
              <a:gd name="connsiteY124" fmla="*/ 5076 h 10000"/>
              <a:gd name="connsiteX125" fmla="*/ 8383 w 9952"/>
              <a:gd name="connsiteY125" fmla="*/ 4889 h 10000"/>
              <a:gd name="connsiteX126" fmla="*/ 8239 w 9952"/>
              <a:gd name="connsiteY126" fmla="*/ 4702 h 10000"/>
              <a:gd name="connsiteX127" fmla="*/ 8078 w 9952"/>
              <a:gd name="connsiteY127" fmla="*/ 4492 h 10000"/>
              <a:gd name="connsiteX128" fmla="*/ 7904 w 9952"/>
              <a:gd name="connsiteY128" fmla="*/ 4282 h 10000"/>
              <a:gd name="connsiteX129" fmla="*/ 7714 w 9952"/>
              <a:gd name="connsiteY129" fmla="*/ 4072 h 10000"/>
              <a:gd name="connsiteX130" fmla="*/ 7500 w 9952"/>
              <a:gd name="connsiteY130" fmla="*/ 3851 h 10000"/>
              <a:gd name="connsiteX131" fmla="*/ 7278 w 9952"/>
              <a:gd name="connsiteY131" fmla="*/ 3617 h 10000"/>
              <a:gd name="connsiteX132" fmla="*/ 7035 w 9952"/>
              <a:gd name="connsiteY132" fmla="*/ 3384 h 10000"/>
              <a:gd name="connsiteX133" fmla="*/ 6778 w 9952"/>
              <a:gd name="connsiteY133" fmla="*/ 3139 h 10000"/>
              <a:gd name="connsiteX134" fmla="*/ 6498 w 9952"/>
              <a:gd name="connsiteY134" fmla="*/ 2894 h 10000"/>
              <a:gd name="connsiteX135" fmla="*/ 6193 w 9952"/>
              <a:gd name="connsiteY135" fmla="*/ 2649 h 10000"/>
              <a:gd name="connsiteX136" fmla="*/ 5872 w 9952"/>
              <a:gd name="connsiteY136" fmla="*/ 2404 h 10000"/>
              <a:gd name="connsiteX137" fmla="*/ 5531 w 9952"/>
              <a:gd name="connsiteY137" fmla="*/ 2147 h 10000"/>
              <a:gd name="connsiteX138" fmla="*/ 5167 w 9952"/>
              <a:gd name="connsiteY138" fmla="*/ 1879 h 10000"/>
              <a:gd name="connsiteX139" fmla="*/ 5102 w 9952"/>
              <a:gd name="connsiteY139" fmla="*/ 1832 h 10000"/>
              <a:gd name="connsiteX140" fmla="*/ 4929 w 9952"/>
              <a:gd name="connsiteY140" fmla="*/ 1704 h 10000"/>
              <a:gd name="connsiteX141" fmla="*/ 4666 w 9952"/>
              <a:gd name="connsiteY141" fmla="*/ 1529 h 10000"/>
              <a:gd name="connsiteX142" fmla="*/ 4326 w 9952"/>
              <a:gd name="connsiteY142" fmla="*/ 1319 h 10000"/>
              <a:gd name="connsiteX143" fmla="*/ 4141 w 9952"/>
              <a:gd name="connsiteY143" fmla="*/ 1214 h 10000"/>
              <a:gd name="connsiteX144" fmla="*/ 3938 w 9952"/>
              <a:gd name="connsiteY144" fmla="*/ 1109 h 10000"/>
              <a:gd name="connsiteX145" fmla="*/ 3735 w 9952"/>
              <a:gd name="connsiteY145" fmla="*/ 1015 h 10000"/>
              <a:gd name="connsiteX146" fmla="*/ 3525 w 9952"/>
              <a:gd name="connsiteY146" fmla="*/ 933 h 10000"/>
              <a:gd name="connsiteX147" fmla="*/ 3312 w 9952"/>
              <a:gd name="connsiteY147" fmla="*/ 852 h 10000"/>
              <a:gd name="connsiteX148" fmla="*/ 3091 w 9952"/>
              <a:gd name="connsiteY148" fmla="*/ 793 h 10000"/>
              <a:gd name="connsiteX149" fmla="*/ 2875 w 9952"/>
              <a:gd name="connsiteY149" fmla="*/ 747 h 10000"/>
              <a:gd name="connsiteX150" fmla="*/ 2674 w 9952"/>
              <a:gd name="connsiteY150" fmla="*/ 723 h 10000"/>
              <a:gd name="connsiteX151" fmla="*/ 2471 w 9952"/>
              <a:gd name="connsiteY151" fmla="*/ 735 h 10000"/>
              <a:gd name="connsiteX152" fmla="*/ 2280 w 9952"/>
              <a:gd name="connsiteY152" fmla="*/ 793 h 10000"/>
              <a:gd name="connsiteX153" fmla="*/ 2101 w 9952"/>
              <a:gd name="connsiteY153" fmla="*/ 863 h 10000"/>
              <a:gd name="connsiteX154" fmla="*/ 1941 w 9952"/>
              <a:gd name="connsiteY154" fmla="*/ 968 h 10000"/>
              <a:gd name="connsiteX155" fmla="*/ 1790 w 9952"/>
              <a:gd name="connsiteY155" fmla="*/ 1109 h 10000"/>
              <a:gd name="connsiteX156" fmla="*/ 1660 w 9952"/>
              <a:gd name="connsiteY156" fmla="*/ 1295 h 10000"/>
              <a:gd name="connsiteX157" fmla="*/ 1551 w 9952"/>
              <a:gd name="connsiteY157" fmla="*/ 1529 h 10000"/>
              <a:gd name="connsiteX158" fmla="*/ 1467 w 9952"/>
              <a:gd name="connsiteY158" fmla="*/ 1820 h 10000"/>
              <a:gd name="connsiteX159" fmla="*/ 1413 w 9952"/>
              <a:gd name="connsiteY159" fmla="*/ 2147 h 10000"/>
              <a:gd name="connsiteX160" fmla="*/ 1390 w 9952"/>
              <a:gd name="connsiteY160" fmla="*/ 2532 h 10000"/>
              <a:gd name="connsiteX161" fmla="*/ 1396 w 9952"/>
              <a:gd name="connsiteY161" fmla="*/ 2987 h 10000"/>
              <a:gd name="connsiteX162" fmla="*/ 1437 w 9952"/>
              <a:gd name="connsiteY162" fmla="*/ 3501 h 10000"/>
              <a:gd name="connsiteX163" fmla="*/ 1515 w 9952"/>
              <a:gd name="connsiteY163" fmla="*/ 4072 h 10000"/>
              <a:gd name="connsiteX164" fmla="*/ 1636 w 9952"/>
              <a:gd name="connsiteY164" fmla="*/ 4714 h 10000"/>
              <a:gd name="connsiteX165" fmla="*/ 1802 w 9952"/>
              <a:gd name="connsiteY165" fmla="*/ 5438 h 10000"/>
              <a:gd name="connsiteX166" fmla="*/ 2006 w 9952"/>
              <a:gd name="connsiteY166" fmla="*/ 6231 h 10000"/>
              <a:gd name="connsiteX0" fmla="*/ 1848 w 9832"/>
              <a:gd name="connsiteY0" fmla="*/ 6231 h 10000"/>
              <a:gd name="connsiteX1" fmla="*/ 1884 w 9832"/>
              <a:gd name="connsiteY1" fmla="*/ 6336 h 10000"/>
              <a:gd name="connsiteX2" fmla="*/ 1961 w 9832"/>
              <a:gd name="connsiteY2" fmla="*/ 6581 h 10000"/>
              <a:gd name="connsiteX3" fmla="*/ 2058 w 9832"/>
              <a:gd name="connsiteY3" fmla="*/ 6873 h 10000"/>
              <a:gd name="connsiteX4" fmla="*/ 2129 w 9832"/>
              <a:gd name="connsiteY4" fmla="*/ 7141 h 10000"/>
              <a:gd name="connsiteX5" fmla="*/ 2135 w 9832"/>
              <a:gd name="connsiteY5" fmla="*/ 7188 h 10000"/>
              <a:gd name="connsiteX6" fmla="*/ 2141 w 9832"/>
              <a:gd name="connsiteY6" fmla="*/ 7223 h 10000"/>
              <a:gd name="connsiteX7" fmla="*/ 2147 w 9832"/>
              <a:gd name="connsiteY7" fmla="*/ 7258 h 10000"/>
              <a:gd name="connsiteX8" fmla="*/ 2141 w 9832"/>
              <a:gd name="connsiteY8" fmla="*/ 7270 h 10000"/>
              <a:gd name="connsiteX9" fmla="*/ 2129 w 9832"/>
              <a:gd name="connsiteY9" fmla="*/ 7270 h 10000"/>
              <a:gd name="connsiteX10" fmla="*/ 2117 w 9832"/>
              <a:gd name="connsiteY10" fmla="*/ 7258 h 10000"/>
              <a:gd name="connsiteX11" fmla="*/ 2093 w 9832"/>
              <a:gd name="connsiteY11" fmla="*/ 7223 h 10000"/>
              <a:gd name="connsiteX12" fmla="*/ 2064 w 9832"/>
              <a:gd name="connsiteY12" fmla="*/ 7176 h 10000"/>
              <a:gd name="connsiteX13" fmla="*/ 1984 w 9832"/>
              <a:gd name="connsiteY13" fmla="*/ 7025 h 10000"/>
              <a:gd name="connsiteX14" fmla="*/ 1866 w 9832"/>
              <a:gd name="connsiteY14" fmla="*/ 6779 h 10000"/>
              <a:gd name="connsiteX15" fmla="*/ 1709 w 9832"/>
              <a:gd name="connsiteY15" fmla="*/ 6441 h 10000"/>
              <a:gd name="connsiteX16" fmla="*/ 1500 w 9832"/>
              <a:gd name="connsiteY16" fmla="*/ 5974 h 10000"/>
              <a:gd name="connsiteX17" fmla="*/ 1409 w 9832"/>
              <a:gd name="connsiteY17" fmla="*/ 5753 h 10000"/>
              <a:gd name="connsiteX18" fmla="*/ 1312 w 9832"/>
              <a:gd name="connsiteY18" fmla="*/ 5508 h 10000"/>
              <a:gd name="connsiteX19" fmla="*/ 1223 w 9832"/>
              <a:gd name="connsiteY19" fmla="*/ 5239 h 10000"/>
              <a:gd name="connsiteX20" fmla="*/ 1126 w 9832"/>
              <a:gd name="connsiteY20" fmla="*/ 4959 h 10000"/>
              <a:gd name="connsiteX21" fmla="*/ 1037 w 9832"/>
              <a:gd name="connsiteY21" fmla="*/ 4656 h 10000"/>
              <a:gd name="connsiteX22" fmla="*/ 952 w 9832"/>
              <a:gd name="connsiteY22" fmla="*/ 4352 h 10000"/>
              <a:gd name="connsiteX23" fmla="*/ 875 w 9832"/>
              <a:gd name="connsiteY23" fmla="*/ 4037 h 10000"/>
              <a:gd name="connsiteX24" fmla="*/ 803 w 9832"/>
              <a:gd name="connsiteY24" fmla="*/ 3711 h 10000"/>
              <a:gd name="connsiteX25" fmla="*/ 743 w 9832"/>
              <a:gd name="connsiteY25" fmla="*/ 3372 h 10000"/>
              <a:gd name="connsiteX26" fmla="*/ 695 w 9832"/>
              <a:gd name="connsiteY26" fmla="*/ 3046 h 10000"/>
              <a:gd name="connsiteX27" fmla="*/ 654 w 9832"/>
              <a:gd name="connsiteY27" fmla="*/ 2719 h 10000"/>
              <a:gd name="connsiteX28" fmla="*/ 629 w 9832"/>
              <a:gd name="connsiteY28" fmla="*/ 2392 h 10000"/>
              <a:gd name="connsiteX29" fmla="*/ 623 w 9832"/>
              <a:gd name="connsiteY29" fmla="*/ 2077 h 10000"/>
              <a:gd name="connsiteX30" fmla="*/ 629 w 9832"/>
              <a:gd name="connsiteY30" fmla="*/ 1785 h 10000"/>
              <a:gd name="connsiteX31" fmla="*/ 660 w 9832"/>
              <a:gd name="connsiteY31" fmla="*/ 1494 h 10000"/>
              <a:gd name="connsiteX32" fmla="*/ 707 w 9832"/>
              <a:gd name="connsiteY32" fmla="*/ 1225 h 10000"/>
              <a:gd name="connsiteX33" fmla="*/ 780 w 9832"/>
              <a:gd name="connsiteY33" fmla="*/ 968 h 10000"/>
              <a:gd name="connsiteX34" fmla="*/ 875 w 9832"/>
              <a:gd name="connsiteY34" fmla="*/ 735 h 10000"/>
              <a:gd name="connsiteX35" fmla="*/ 994 w 9832"/>
              <a:gd name="connsiteY35" fmla="*/ 525 h 10000"/>
              <a:gd name="connsiteX36" fmla="*/ 1138 w 9832"/>
              <a:gd name="connsiteY36" fmla="*/ 362 h 10000"/>
              <a:gd name="connsiteX37" fmla="*/ 1312 w 9832"/>
              <a:gd name="connsiteY37" fmla="*/ 210 h 10000"/>
              <a:gd name="connsiteX38" fmla="*/ 1518 w 9832"/>
              <a:gd name="connsiteY38" fmla="*/ 105 h 10000"/>
              <a:gd name="connsiteX39" fmla="*/ 1764 w 9832"/>
              <a:gd name="connsiteY39" fmla="*/ 35 h 10000"/>
              <a:gd name="connsiteX40" fmla="*/ 2033 w 9832"/>
              <a:gd name="connsiteY40" fmla="*/ 0 h 10000"/>
              <a:gd name="connsiteX41" fmla="*/ 2333 w 9832"/>
              <a:gd name="connsiteY41" fmla="*/ 12 h 10000"/>
              <a:gd name="connsiteX42" fmla="*/ 2674 w 9832"/>
              <a:gd name="connsiteY42" fmla="*/ 70 h 10000"/>
              <a:gd name="connsiteX43" fmla="*/ 3057 w 9832"/>
              <a:gd name="connsiteY43" fmla="*/ 175 h 10000"/>
              <a:gd name="connsiteX44" fmla="*/ 3477 w 9832"/>
              <a:gd name="connsiteY44" fmla="*/ 338 h 10000"/>
              <a:gd name="connsiteX45" fmla="*/ 3932 w 9832"/>
              <a:gd name="connsiteY45" fmla="*/ 548 h 10000"/>
              <a:gd name="connsiteX46" fmla="*/ 4435 w 9832"/>
              <a:gd name="connsiteY46" fmla="*/ 828 h 10000"/>
              <a:gd name="connsiteX47" fmla="*/ 4989 w 9832"/>
              <a:gd name="connsiteY47" fmla="*/ 1155 h 10000"/>
              <a:gd name="connsiteX48" fmla="*/ 5576 w 9832"/>
              <a:gd name="connsiteY48" fmla="*/ 1552 h 10000"/>
              <a:gd name="connsiteX49" fmla="*/ 5708 w 9832"/>
              <a:gd name="connsiteY49" fmla="*/ 1669 h 10000"/>
              <a:gd name="connsiteX50" fmla="*/ 6055 w 9832"/>
              <a:gd name="connsiteY50" fmla="*/ 1995 h 10000"/>
              <a:gd name="connsiteX51" fmla="*/ 6290 w 9832"/>
              <a:gd name="connsiteY51" fmla="*/ 2217 h 10000"/>
              <a:gd name="connsiteX52" fmla="*/ 6559 w 9832"/>
              <a:gd name="connsiteY52" fmla="*/ 2485 h 10000"/>
              <a:gd name="connsiteX53" fmla="*/ 6858 w 9832"/>
              <a:gd name="connsiteY53" fmla="*/ 2789 h 10000"/>
              <a:gd name="connsiteX54" fmla="*/ 7169 w 9832"/>
              <a:gd name="connsiteY54" fmla="*/ 3127 h 10000"/>
              <a:gd name="connsiteX55" fmla="*/ 7499 w 9832"/>
              <a:gd name="connsiteY55" fmla="*/ 3501 h 10000"/>
              <a:gd name="connsiteX56" fmla="*/ 7828 w 9832"/>
              <a:gd name="connsiteY56" fmla="*/ 3886 h 10000"/>
              <a:gd name="connsiteX57" fmla="*/ 8160 w 9832"/>
              <a:gd name="connsiteY57" fmla="*/ 4294 h 10000"/>
              <a:gd name="connsiteX58" fmla="*/ 8479 w 9832"/>
              <a:gd name="connsiteY58" fmla="*/ 4714 h 10000"/>
              <a:gd name="connsiteX59" fmla="*/ 8777 w 9832"/>
              <a:gd name="connsiteY59" fmla="*/ 5134 h 10000"/>
              <a:gd name="connsiteX60" fmla="*/ 9059 w 9832"/>
              <a:gd name="connsiteY60" fmla="*/ 5578 h 10000"/>
              <a:gd name="connsiteX61" fmla="*/ 9304 w 9832"/>
              <a:gd name="connsiteY61" fmla="*/ 6009 h 10000"/>
              <a:gd name="connsiteX62" fmla="*/ 9513 w 9832"/>
              <a:gd name="connsiteY62" fmla="*/ 6453 h 10000"/>
              <a:gd name="connsiteX63" fmla="*/ 9677 w 9832"/>
              <a:gd name="connsiteY63" fmla="*/ 6884 h 10000"/>
              <a:gd name="connsiteX64" fmla="*/ 9785 w 9832"/>
              <a:gd name="connsiteY64" fmla="*/ 7293 h 10000"/>
              <a:gd name="connsiteX65" fmla="*/ 9832 w 9832"/>
              <a:gd name="connsiteY65" fmla="*/ 7701 h 10000"/>
              <a:gd name="connsiteX66" fmla="*/ 9820 w 9832"/>
              <a:gd name="connsiteY66" fmla="*/ 8086 h 10000"/>
              <a:gd name="connsiteX67" fmla="*/ 9731 w 9832"/>
              <a:gd name="connsiteY67" fmla="*/ 8448 h 10000"/>
              <a:gd name="connsiteX68" fmla="*/ 9557 w 9832"/>
              <a:gd name="connsiteY68" fmla="*/ 8775 h 10000"/>
              <a:gd name="connsiteX69" fmla="*/ 9298 w 9832"/>
              <a:gd name="connsiteY69" fmla="*/ 9090 h 10000"/>
              <a:gd name="connsiteX70" fmla="*/ 8945 w 9832"/>
              <a:gd name="connsiteY70" fmla="*/ 9358 h 10000"/>
              <a:gd name="connsiteX71" fmla="*/ 8485 w 9832"/>
              <a:gd name="connsiteY71" fmla="*/ 9580 h 10000"/>
              <a:gd name="connsiteX72" fmla="*/ 7919 w 9832"/>
              <a:gd name="connsiteY72" fmla="*/ 9767 h 10000"/>
              <a:gd name="connsiteX73" fmla="*/ 7229 w 9832"/>
              <a:gd name="connsiteY73" fmla="*/ 9895 h 10000"/>
              <a:gd name="connsiteX74" fmla="*/ 6427 w 9832"/>
              <a:gd name="connsiteY74" fmla="*/ 9977 h 10000"/>
              <a:gd name="connsiteX75" fmla="*/ 5479 w 9832"/>
              <a:gd name="connsiteY75" fmla="*/ 10000 h 10000"/>
              <a:gd name="connsiteX76" fmla="*/ 4399 w 9832"/>
              <a:gd name="connsiteY76" fmla="*/ 9965 h 10000"/>
              <a:gd name="connsiteX77" fmla="*/ 3183 w 9832"/>
              <a:gd name="connsiteY77" fmla="*/ 9860 h 10000"/>
              <a:gd name="connsiteX78" fmla="*/ 1805 w 9832"/>
              <a:gd name="connsiteY78" fmla="*/ 9697 h 10000"/>
              <a:gd name="connsiteX79" fmla="*/ 1415 w 9832"/>
              <a:gd name="connsiteY79" fmla="*/ 9627 h 10000"/>
              <a:gd name="connsiteX80" fmla="*/ 975 w 9832"/>
              <a:gd name="connsiteY80" fmla="*/ 9545 h 10000"/>
              <a:gd name="connsiteX81" fmla="*/ 755 w 9832"/>
              <a:gd name="connsiteY81" fmla="*/ 9498 h 10000"/>
              <a:gd name="connsiteX82" fmla="*/ 544 w 9832"/>
              <a:gd name="connsiteY82" fmla="*/ 9452 h 10000"/>
              <a:gd name="connsiteX83" fmla="*/ 347 w 9832"/>
              <a:gd name="connsiteY83" fmla="*/ 9393 h 10000"/>
              <a:gd name="connsiteX84" fmla="*/ 162 w 9832"/>
              <a:gd name="connsiteY84" fmla="*/ 9335 h 10000"/>
              <a:gd name="connsiteX85" fmla="*/ 0 w 9832"/>
              <a:gd name="connsiteY85" fmla="*/ 9277 h 10000"/>
              <a:gd name="connsiteX86" fmla="*/ 198 w 9832"/>
              <a:gd name="connsiteY86" fmla="*/ 8880 h 10000"/>
              <a:gd name="connsiteX87" fmla="*/ 503 w 9832"/>
              <a:gd name="connsiteY87" fmla="*/ 8938 h 10000"/>
              <a:gd name="connsiteX88" fmla="*/ 969 w 9832"/>
              <a:gd name="connsiteY88" fmla="*/ 9020 h 10000"/>
              <a:gd name="connsiteX89" fmla="*/ 1583 w 9832"/>
              <a:gd name="connsiteY89" fmla="*/ 9113 h 10000"/>
              <a:gd name="connsiteX90" fmla="*/ 2303 w 9832"/>
              <a:gd name="connsiteY90" fmla="*/ 9218 h 10000"/>
              <a:gd name="connsiteX91" fmla="*/ 3106 w 9832"/>
              <a:gd name="connsiteY91" fmla="*/ 9300 h 10000"/>
              <a:gd name="connsiteX92" fmla="*/ 3526 w 9832"/>
              <a:gd name="connsiteY92" fmla="*/ 9335 h 10000"/>
              <a:gd name="connsiteX93" fmla="*/ 3950 w 9832"/>
              <a:gd name="connsiteY93" fmla="*/ 9358 h 10000"/>
              <a:gd name="connsiteX94" fmla="*/ 4387 w 9832"/>
              <a:gd name="connsiteY94" fmla="*/ 9370 h 10000"/>
              <a:gd name="connsiteX95" fmla="*/ 4833 w 9832"/>
              <a:gd name="connsiteY95" fmla="*/ 9382 h 10000"/>
              <a:gd name="connsiteX96" fmla="*/ 5265 w 9832"/>
              <a:gd name="connsiteY96" fmla="*/ 9382 h 10000"/>
              <a:gd name="connsiteX97" fmla="*/ 5696 w 9832"/>
              <a:gd name="connsiteY97" fmla="*/ 9358 h 10000"/>
              <a:gd name="connsiteX98" fmla="*/ 6120 w 9832"/>
              <a:gd name="connsiteY98" fmla="*/ 9335 h 10000"/>
              <a:gd name="connsiteX99" fmla="*/ 6534 w 9832"/>
              <a:gd name="connsiteY99" fmla="*/ 9277 h 10000"/>
              <a:gd name="connsiteX100" fmla="*/ 6925 w 9832"/>
              <a:gd name="connsiteY100" fmla="*/ 9218 h 10000"/>
              <a:gd name="connsiteX101" fmla="*/ 7296 w 9832"/>
              <a:gd name="connsiteY101" fmla="*/ 9125 h 10000"/>
              <a:gd name="connsiteX102" fmla="*/ 7656 w 9832"/>
              <a:gd name="connsiteY102" fmla="*/ 9020 h 10000"/>
              <a:gd name="connsiteX103" fmla="*/ 7979 w 9832"/>
              <a:gd name="connsiteY103" fmla="*/ 8903 h 10000"/>
              <a:gd name="connsiteX104" fmla="*/ 8275 w 9832"/>
              <a:gd name="connsiteY104" fmla="*/ 8740 h 10000"/>
              <a:gd name="connsiteX105" fmla="*/ 8532 w 9832"/>
              <a:gd name="connsiteY105" fmla="*/ 8553 h 10000"/>
              <a:gd name="connsiteX106" fmla="*/ 8754 w 9832"/>
              <a:gd name="connsiteY106" fmla="*/ 8355 h 10000"/>
              <a:gd name="connsiteX107" fmla="*/ 8945 w 9832"/>
              <a:gd name="connsiteY107" fmla="*/ 8121 h 10000"/>
              <a:gd name="connsiteX108" fmla="*/ 9077 w 9832"/>
              <a:gd name="connsiteY108" fmla="*/ 7865 h 10000"/>
              <a:gd name="connsiteX109" fmla="*/ 9167 w 9832"/>
              <a:gd name="connsiteY109" fmla="*/ 7573 h 10000"/>
              <a:gd name="connsiteX110" fmla="*/ 9203 w 9832"/>
              <a:gd name="connsiteY110" fmla="*/ 7258 h 10000"/>
              <a:gd name="connsiteX111" fmla="*/ 9185 w 9832"/>
              <a:gd name="connsiteY111" fmla="*/ 6896 h 10000"/>
              <a:gd name="connsiteX112" fmla="*/ 9179 w 9832"/>
              <a:gd name="connsiteY112" fmla="*/ 6873 h 10000"/>
              <a:gd name="connsiteX113" fmla="*/ 9173 w 9832"/>
              <a:gd name="connsiteY113" fmla="*/ 6791 h 10000"/>
              <a:gd name="connsiteX114" fmla="*/ 9149 w 9832"/>
              <a:gd name="connsiteY114" fmla="*/ 6674 h 10000"/>
              <a:gd name="connsiteX115" fmla="*/ 9101 w 9832"/>
              <a:gd name="connsiteY115" fmla="*/ 6511 h 10000"/>
              <a:gd name="connsiteX116" fmla="*/ 9030 w 9832"/>
              <a:gd name="connsiteY116" fmla="*/ 6301 h 10000"/>
              <a:gd name="connsiteX117" fmla="*/ 8927 w 9832"/>
              <a:gd name="connsiteY117" fmla="*/ 6044 h 10000"/>
              <a:gd name="connsiteX118" fmla="*/ 8861 w 9832"/>
              <a:gd name="connsiteY118" fmla="*/ 5904 h 10000"/>
              <a:gd name="connsiteX119" fmla="*/ 8789 w 9832"/>
              <a:gd name="connsiteY119" fmla="*/ 5753 h 10000"/>
              <a:gd name="connsiteX120" fmla="*/ 8706 w 9832"/>
              <a:gd name="connsiteY120" fmla="*/ 5601 h 10000"/>
              <a:gd name="connsiteX121" fmla="*/ 8615 w 9832"/>
              <a:gd name="connsiteY121" fmla="*/ 5438 h 10000"/>
              <a:gd name="connsiteX122" fmla="*/ 8508 w 9832"/>
              <a:gd name="connsiteY122" fmla="*/ 5263 h 10000"/>
              <a:gd name="connsiteX123" fmla="*/ 8388 w 9832"/>
              <a:gd name="connsiteY123" fmla="*/ 5076 h 10000"/>
              <a:gd name="connsiteX124" fmla="*/ 8255 w 9832"/>
              <a:gd name="connsiteY124" fmla="*/ 4889 h 10000"/>
              <a:gd name="connsiteX125" fmla="*/ 8111 w 9832"/>
              <a:gd name="connsiteY125" fmla="*/ 4702 h 10000"/>
              <a:gd name="connsiteX126" fmla="*/ 7949 w 9832"/>
              <a:gd name="connsiteY126" fmla="*/ 4492 h 10000"/>
              <a:gd name="connsiteX127" fmla="*/ 7774 w 9832"/>
              <a:gd name="connsiteY127" fmla="*/ 4282 h 10000"/>
              <a:gd name="connsiteX128" fmla="*/ 7583 w 9832"/>
              <a:gd name="connsiteY128" fmla="*/ 4072 h 10000"/>
              <a:gd name="connsiteX129" fmla="*/ 7368 w 9832"/>
              <a:gd name="connsiteY129" fmla="*/ 3851 h 10000"/>
              <a:gd name="connsiteX130" fmla="*/ 7145 w 9832"/>
              <a:gd name="connsiteY130" fmla="*/ 3617 h 10000"/>
              <a:gd name="connsiteX131" fmla="*/ 6901 w 9832"/>
              <a:gd name="connsiteY131" fmla="*/ 3384 h 10000"/>
              <a:gd name="connsiteX132" fmla="*/ 6643 w 9832"/>
              <a:gd name="connsiteY132" fmla="*/ 3139 h 10000"/>
              <a:gd name="connsiteX133" fmla="*/ 6361 w 9832"/>
              <a:gd name="connsiteY133" fmla="*/ 2894 h 10000"/>
              <a:gd name="connsiteX134" fmla="*/ 6055 w 9832"/>
              <a:gd name="connsiteY134" fmla="*/ 2649 h 10000"/>
              <a:gd name="connsiteX135" fmla="*/ 5732 w 9832"/>
              <a:gd name="connsiteY135" fmla="*/ 2404 h 10000"/>
              <a:gd name="connsiteX136" fmla="*/ 5390 w 9832"/>
              <a:gd name="connsiteY136" fmla="*/ 2147 h 10000"/>
              <a:gd name="connsiteX137" fmla="*/ 5024 w 9832"/>
              <a:gd name="connsiteY137" fmla="*/ 1879 h 10000"/>
              <a:gd name="connsiteX138" fmla="*/ 4959 w 9832"/>
              <a:gd name="connsiteY138" fmla="*/ 1832 h 10000"/>
              <a:gd name="connsiteX139" fmla="*/ 4785 w 9832"/>
              <a:gd name="connsiteY139" fmla="*/ 1704 h 10000"/>
              <a:gd name="connsiteX140" fmla="*/ 4521 w 9832"/>
              <a:gd name="connsiteY140" fmla="*/ 1529 h 10000"/>
              <a:gd name="connsiteX141" fmla="*/ 4179 w 9832"/>
              <a:gd name="connsiteY141" fmla="*/ 1319 h 10000"/>
              <a:gd name="connsiteX142" fmla="*/ 3993 w 9832"/>
              <a:gd name="connsiteY142" fmla="*/ 1214 h 10000"/>
              <a:gd name="connsiteX143" fmla="*/ 3789 w 9832"/>
              <a:gd name="connsiteY143" fmla="*/ 1109 h 10000"/>
              <a:gd name="connsiteX144" fmla="*/ 3585 w 9832"/>
              <a:gd name="connsiteY144" fmla="*/ 1015 h 10000"/>
              <a:gd name="connsiteX145" fmla="*/ 3374 w 9832"/>
              <a:gd name="connsiteY145" fmla="*/ 933 h 10000"/>
              <a:gd name="connsiteX146" fmla="*/ 3160 w 9832"/>
              <a:gd name="connsiteY146" fmla="*/ 852 h 10000"/>
              <a:gd name="connsiteX147" fmla="*/ 2938 w 9832"/>
              <a:gd name="connsiteY147" fmla="*/ 793 h 10000"/>
              <a:gd name="connsiteX148" fmla="*/ 2721 w 9832"/>
              <a:gd name="connsiteY148" fmla="*/ 747 h 10000"/>
              <a:gd name="connsiteX149" fmla="*/ 2519 w 9832"/>
              <a:gd name="connsiteY149" fmla="*/ 723 h 10000"/>
              <a:gd name="connsiteX150" fmla="*/ 2315 w 9832"/>
              <a:gd name="connsiteY150" fmla="*/ 735 h 10000"/>
              <a:gd name="connsiteX151" fmla="*/ 2123 w 9832"/>
              <a:gd name="connsiteY151" fmla="*/ 793 h 10000"/>
              <a:gd name="connsiteX152" fmla="*/ 1943 w 9832"/>
              <a:gd name="connsiteY152" fmla="*/ 863 h 10000"/>
              <a:gd name="connsiteX153" fmla="*/ 1782 w 9832"/>
              <a:gd name="connsiteY153" fmla="*/ 968 h 10000"/>
              <a:gd name="connsiteX154" fmla="*/ 1631 w 9832"/>
              <a:gd name="connsiteY154" fmla="*/ 1109 h 10000"/>
              <a:gd name="connsiteX155" fmla="*/ 1500 w 9832"/>
              <a:gd name="connsiteY155" fmla="*/ 1295 h 10000"/>
              <a:gd name="connsiteX156" fmla="*/ 1390 w 9832"/>
              <a:gd name="connsiteY156" fmla="*/ 1529 h 10000"/>
              <a:gd name="connsiteX157" fmla="*/ 1306 w 9832"/>
              <a:gd name="connsiteY157" fmla="*/ 1820 h 10000"/>
              <a:gd name="connsiteX158" fmla="*/ 1252 w 9832"/>
              <a:gd name="connsiteY158" fmla="*/ 2147 h 10000"/>
              <a:gd name="connsiteX159" fmla="*/ 1229 w 9832"/>
              <a:gd name="connsiteY159" fmla="*/ 2532 h 10000"/>
              <a:gd name="connsiteX160" fmla="*/ 1235 w 9832"/>
              <a:gd name="connsiteY160" fmla="*/ 2987 h 10000"/>
              <a:gd name="connsiteX161" fmla="*/ 1276 w 9832"/>
              <a:gd name="connsiteY161" fmla="*/ 3501 h 10000"/>
              <a:gd name="connsiteX162" fmla="*/ 1354 w 9832"/>
              <a:gd name="connsiteY162" fmla="*/ 4072 h 10000"/>
              <a:gd name="connsiteX163" fmla="*/ 1476 w 9832"/>
              <a:gd name="connsiteY163" fmla="*/ 4714 h 10000"/>
              <a:gd name="connsiteX164" fmla="*/ 1643 w 9832"/>
              <a:gd name="connsiteY164" fmla="*/ 5438 h 10000"/>
              <a:gd name="connsiteX165" fmla="*/ 1848 w 9832"/>
              <a:gd name="connsiteY165" fmla="*/ 6231 h 10000"/>
              <a:gd name="connsiteX0" fmla="*/ 1715 w 9835"/>
              <a:gd name="connsiteY0" fmla="*/ 6231 h 10000"/>
              <a:gd name="connsiteX1" fmla="*/ 1751 w 9835"/>
              <a:gd name="connsiteY1" fmla="*/ 6336 h 10000"/>
              <a:gd name="connsiteX2" fmla="*/ 1830 w 9835"/>
              <a:gd name="connsiteY2" fmla="*/ 6581 h 10000"/>
              <a:gd name="connsiteX3" fmla="*/ 1928 w 9835"/>
              <a:gd name="connsiteY3" fmla="*/ 6873 h 10000"/>
              <a:gd name="connsiteX4" fmla="*/ 2000 w 9835"/>
              <a:gd name="connsiteY4" fmla="*/ 7141 h 10000"/>
              <a:gd name="connsiteX5" fmla="*/ 2006 w 9835"/>
              <a:gd name="connsiteY5" fmla="*/ 7188 h 10000"/>
              <a:gd name="connsiteX6" fmla="*/ 2013 w 9835"/>
              <a:gd name="connsiteY6" fmla="*/ 7223 h 10000"/>
              <a:gd name="connsiteX7" fmla="*/ 2019 w 9835"/>
              <a:gd name="connsiteY7" fmla="*/ 7258 h 10000"/>
              <a:gd name="connsiteX8" fmla="*/ 2013 w 9835"/>
              <a:gd name="connsiteY8" fmla="*/ 7270 h 10000"/>
              <a:gd name="connsiteX9" fmla="*/ 2000 w 9835"/>
              <a:gd name="connsiteY9" fmla="*/ 7270 h 10000"/>
              <a:gd name="connsiteX10" fmla="*/ 1988 w 9835"/>
              <a:gd name="connsiteY10" fmla="*/ 7258 h 10000"/>
              <a:gd name="connsiteX11" fmla="*/ 1964 w 9835"/>
              <a:gd name="connsiteY11" fmla="*/ 7223 h 10000"/>
              <a:gd name="connsiteX12" fmla="*/ 1934 w 9835"/>
              <a:gd name="connsiteY12" fmla="*/ 7176 h 10000"/>
              <a:gd name="connsiteX13" fmla="*/ 1853 w 9835"/>
              <a:gd name="connsiteY13" fmla="*/ 7025 h 10000"/>
              <a:gd name="connsiteX14" fmla="*/ 1733 w 9835"/>
              <a:gd name="connsiteY14" fmla="*/ 6779 h 10000"/>
              <a:gd name="connsiteX15" fmla="*/ 1573 w 9835"/>
              <a:gd name="connsiteY15" fmla="*/ 6441 h 10000"/>
              <a:gd name="connsiteX16" fmla="*/ 1361 w 9835"/>
              <a:gd name="connsiteY16" fmla="*/ 5974 h 10000"/>
              <a:gd name="connsiteX17" fmla="*/ 1268 w 9835"/>
              <a:gd name="connsiteY17" fmla="*/ 5753 h 10000"/>
              <a:gd name="connsiteX18" fmla="*/ 1169 w 9835"/>
              <a:gd name="connsiteY18" fmla="*/ 5508 h 10000"/>
              <a:gd name="connsiteX19" fmla="*/ 1079 w 9835"/>
              <a:gd name="connsiteY19" fmla="*/ 5239 h 10000"/>
              <a:gd name="connsiteX20" fmla="*/ 980 w 9835"/>
              <a:gd name="connsiteY20" fmla="*/ 4959 h 10000"/>
              <a:gd name="connsiteX21" fmla="*/ 890 w 9835"/>
              <a:gd name="connsiteY21" fmla="*/ 4656 h 10000"/>
              <a:gd name="connsiteX22" fmla="*/ 803 w 9835"/>
              <a:gd name="connsiteY22" fmla="*/ 4352 h 10000"/>
              <a:gd name="connsiteX23" fmla="*/ 725 w 9835"/>
              <a:gd name="connsiteY23" fmla="*/ 4037 h 10000"/>
              <a:gd name="connsiteX24" fmla="*/ 652 w 9835"/>
              <a:gd name="connsiteY24" fmla="*/ 3711 h 10000"/>
              <a:gd name="connsiteX25" fmla="*/ 591 w 9835"/>
              <a:gd name="connsiteY25" fmla="*/ 3372 h 10000"/>
              <a:gd name="connsiteX26" fmla="*/ 542 w 9835"/>
              <a:gd name="connsiteY26" fmla="*/ 3046 h 10000"/>
              <a:gd name="connsiteX27" fmla="*/ 500 w 9835"/>
              <a:gd name="connsiteY27" fmla="*/ 2719 h 10000"/>
              <a:gd name="connsiteX28" fmla="*/ 475 w 9835"/>
              <a:gd name="connsiteY28" fmla="*/ 2392 h 10000"/>
              <a:gd name="connsiteX29" fmla="*/ 469 w 9835"/>
              <a:gd name="connsiteY29" fmla="*/ 2077 h 10000"/>
              <a:gd name="connsiteX30" fmla="*/ 475 w 9835"/>
              <a:gd name="connsiteY30" fmla="*/ 1785 h 10000"/>
              <a:gd name="connsiteX31" fmla="*/ 506 w 9835"/>
              <a:gd name="connsiteY31" fmla="*/ 1494 h 10000"/>
              <a:gd name="connsiteX32" fmla="*/ 554 w 9835"/>
              <a:gd name="connsiteY32" fmla="*/ 1225 h 10000"/>
              <a:gd name="connsiteX33" fmla="*/ 628 w 9835"/>
              <a:gd name="connsiteY33" fmla="*/ 968 h 10000"/>
              <a:gd name="connsiteX34" fmla="*/ 725 w 9835"/>
              <a:gd name="connsiteY34" fmla="*/ 735 h 10000"/>
              <a:gd name="connsiteX35" fmla="*/ 846 w 9835"/>
              <a:gd name="connsiteY35" fmla="*/ 525 h 10000"/>
              <a:gd name="connsiteX36" fmla="*/ 992 w 9835"/>
              <a:gd name="connsiteY36" fmla="*/ 362 h 10000"/>
              <a:gd name="connsiteX37" fmla="*/ 1169 w 9835"/>
              <a:gd name="connsiteY37" fmla="*/ 210 h 10000"/>
              <a:gd name="connsiteX38" fmla="*/ 1379 w 9835"/>
              <a:gd name="connsiteY38" fmla="*/ 105 h 10000"/>
              <a:gd name="connsiteX39" fmla="*/ 1629 w 9835"/>
              <a:gd name="connsiteY39" fmla="*/ 35 h 10000"/>
              <a:gd name="connsiteX40" fmla="*/ 1903 w 9835"/>
              <a:gd name="connsiteY40" fmla="*/ 0 h 10000"/>
              <a:gd name="connsiteX41" fmla="*/ 2208 w 9835"/>
              <a:gd name="connsiteY41" fmla="*/ 12 h 10000"/>
              <a:gd name="connsiteX42" fmla="*/ 2555 w 9835"/>
              <a:gd name="connsiteY42" fmla="*/ 70 h 10000"/>
              <a:gd name="connsiteX43" fmla="*/ 2944 w 9835"/>
              <a:gd name="connsiteY43" fmla="*/ 175 h 10000"/>
              <a:gd name="connsiteX44" fmla="*/ 3371 w 9835"/>
              <a:gd name="connsiteY44" fmla="*/ 338 h 10000"/>
              <a:gd name="connsiteX45" fmla="*/ 3834 w 9835"/>
              <a:gd name="connsiteY45" fmla="*/ 548 h 10000"/>
              <a:gd name="connsiteX46" fmla="*/ 4346 w 9835"/>
              <a:gd name="connsiteY46" fmla="*/ 828 h 10000"/>
              <a:gd name="connsiteX47" fmla="*/ 4909 w 9835"/>
              <a:gd name="connsiteY47" fmla="*/ 1155 h 10000"/>
              <a:gd name="connsiteX48" fmla="*/ 5506 w 9835"/>
              <a:gd name="connsiteY48" fmla="*/ 1552 h 10000"/>
              <a:gd name="connsiteX49" fmla="*/ 5641 w 9835"/>
              <a:gd name="connsiteY49" fmla="*/ 1669 h 10000"/>
              <a:gd name="connsiteX50" fmla="*/ 5993 w 9835"/>
              <a:gd name="connsiteY50" fmla="*/ 1995 h 10000"/>
              <a:gd name="connsiteX51" fmla="*/ 6232 w 9835"/>
              <a:gd name="connsiteY51" fmla="*/ 2217 h 10000"/>
              <a:gd name="connsiteX52" fmla="*/ 6506 w 9835"/>
              <a:gd name="connsiteY52" fmla="*/ 2485 h 10000"/>
              <a:gd name="connsiteX53" fmla="*/ 6810 w 9835"/>
              <a:gd name="connsiteY53" fmla="*/ 2789 h 10000"/>
              <a:gd name="connsiteX54" fmla="*/ 7126 w 9835"/>
              <a:gd name="connsiteY54" fmla="*/ 3127 h 10000"/>
              <a:gd name="connsiteX55" fmla="*/ 7462 w 9835"/>
              <a:gd name="connsiteY55" fmla="*/ 3501 h 10000"/>
              <a:gd name="connsiteX56" fmla="*/ 7797 w 9835"/>
              <a:gd name="connsiteY56" fmla="*/ 3886 h 10000"/>
              <a:gd name="connsiteX57" fmla="*/ 8134 w 9835"/>
              <a:gd name="connsiteY57" fmla="*/ 4294 h 10000"/>
              <a:gd name="connsiteX58" fmla="*/ 8459 w 9835"/>
              <a:gd name="connsiteY58" fmla="*/ 4714 h 10000"/>
              <a:gd name="connsiteX59" fmla="*/ 8762 w 9835"/>
              <a:gd name="connsiteY59" fmla="*/ 5134 h 10000"/>
              <a:gd name="connsiteX60" fmla="*/ 9049 w 9835"/>
              <a:gd name="connsiteY60" fmla="*/ 5578 h 10000"/>
              <a:gd name="connsiteX61" fmla="*/ 9298 w 9835"/>
              <a:gd name="connsiteY61" fmla="*/ 6009 h 10000"/>
              <a:gd name="connsiteX62" fmla="*/ 9511 w 9835"/>
              <a:gd name="connsiteY62" fmla="*/ 6453 h 10000"/>
              <a:gd name="connsiteX63" fmla="*/ 9677 w 9835"/>
              <a:gd name="connsiteY63" fmla="*/ 6884 h 10000"/>
              <a:gd name="connsiteX64" fmla="*/ 9787 w 9835"/>
              <a:gd name="connsiteY64" fmla="*/ 7293 h 10000"/>
              <a:gd name="connsiteX65" fmla="*/ 9835 w 9835"/>
              <a:gd name="connsiteY65" fmla="*/ 7701 h 10000"/>
              <a:gd name="connsiteX66" fmla="*/ 9823 w 9835"/>
              <a:gd name="connsiteY66" fmla="*/ 8086 h 10000"/>
              <a:gd name="connsiteX67" fmla="*/ 9732 w 9835"/>
              <a:gd name="connsiteY67" fmla="*/ 8448 h 10000"/>
              <a:gd name="connsiteX68" fmla="*/ 9555 w 9835"/>
              <a:gd name="connsiteY68" fmla="*/ 8775 h 10000"/>
              <a:gd name="connsiteX69" fmla="*/ 9292 w 9835"/>
              <a:gd name="connsiteY69" fmla="*/ 9090 h 10000"/>
              <a:gd name="connsiteX70" fmla="*/ 8933 w 9835"/>
              <a:gd name="connsiteY70" fmla="*/ 9358 h 10000"/>
              <a:gd name="connsiteX71" fmla="*/ 8465 w 9835"/>
              <a:gd name="connsiteY71" fmla="*/ 9580 h 10000"/>
              <a:gd name="connsiteX72" fmla="*/ 7889 w 9835"/>
              <a:gd name="connsiteY72" fmla="*/ 9767 h 10000"/>
              <a:gd name="connsiteX73" fmla="*/ 7188 w 9835"/>
              <a:gd name="connsiteY73" fmla="*/ 9895 h 10000"/>
              <a:gd name="connsiteX74" fmla="*/ 6372 w 9835"/>
              <a:gd name="connsiteY74" fmla="*/ 9977 h 10000"/>
              <a:gd name="connsiteX75" fmla="*/ 5408 w 9835"/>
              <a:gd name="connsiteY75" fmla="*/ 10000 h 10000"/>
              <a:gd name="connsiteX76" fmla="*/ 4309 w 9835"/>
              <a:gd name="connsiteY76" fmla="*/ 9965 h 10000"/>
              <a:gd name="connsiteX77" fmla="*/ 3072 w 9835"/>
              <a:gd name="connsiteY77" fmla="*/ 9860 h 10000"/>
              <a:gd name="connsiteX78" fmla="*/ 1671 w 9835"/>
              <a:gd name="connsiteY78" fmla="*/ 9697 h 10000"/>
              <a:gd name="connsiteX79" fmla="*/ 1274 w 9835"/>
              <a:gd name="connsiteY79" fmla="*/ 9627 h 10000"/>
              <a:gd name="connsiteX80" fmla="*/ 827 w 9835"/>
              <a:gd name="connsiteY80" fmla="*/ 9545 h 10000"/>
              <a:gd name="connsiteX81" fmla="*/ 603 w 9835"/>
              <a:gd name="connsiteY81" fmla="*/ 9498 h 10000"/>
              <a:gd name="connsiteX82" fmla="*/ 388 w 9835"/>
              <a:gd name="connsiteY82" fmla="*/ 9452 h 10000"/>
              <a:gd name="connsiteX83" fmla="*/ 188 w 9835"/>
              <a:gd name="connsiteY83" fmla="*/ 9393 h 10000"/>
              <a:gd name="connsiteX84" fmla="*/ 0 w 9835"/>
              <a:gd name="connsiteY84" fmla="*/ 9335 h 10000"/>
              <a:gd name="connsiteX85" fmla="*/ 36 w 9835"/>
              <a:gd name="connsiteY85" fmla="*/ 8880 h 10000"/>
              <a:gd name="connsiteX86" fmla="*/ 347 w 9835"/>
              <a:gd name="connsiteY86" fmla="*/ 8938 h 10000"/>
              <a:gd name="connsiteX87" fmla="*/ 821 w 9835"/>
              <a:gd name="connsiteY87" fmla="*/ 9020 h 10000"/>
              <a:gd name="connsiteX88" fmla="*/ 1445 w 9835"/>
              <a:gd name="connsiteY88" fmla="*/ 9113 h 10000"/>
              <a:gd name="connsiteX89" fmla="*/ 2177 w 9835"/>
              <a:gd name="connsiteY89" fmla="*/ 9218 h 10000"/>
              <a:gd name="connsiteX90" fmla="*/ 2994 w 9835"/>
              <a:gd name="connsiteY90" fmla="*/ 9300 h 10000"/>
              <a:gd name="connsiteX91" fmla="*/ 3421 w 9835"/>
              <a:gd name="connsiteY91" fmla="*/ 9335 h 10000"/>
              <a:gd name="connsiteX92" fmla="*/ 3852 w 9835"/>
              <a:gd name="connsiteY92" fmla="*/ 9358 h 10000"/>
              <a:gd name="connsiteX93" fmla="*/ 4297 w 9835"/>
              <a:gd name="connsiteY93" fmla="*/ 9370 h 10000"/>
              <a:gd name="connsiteX94" fmla="*/ 4751 w 9835"/>
              <a:gd name="connsiteY94" fmla="*/ 9382 h 10000"/>
              <a:gd name="connsiteX95" fmla="*/ 5190 w 9835"/>
              <a:gd name="connsiteY95" fmla="*/ 9382 h 10000"/>
              <a:gd name="connsiteX96" fmla="*/ 5628 w 9835"/>
              <a:gd name="connsiteY96" fmla="*/ 9358 h 10000"/>
              <a:gd name="connsiteX97" fmla="*/ 6060 w 9835"/>
              <a:gd name="connsiteY97" fmla="*/ 9335 h 10000"/>
              <a:gd name="connsiteX98" fmla="*/ 6481 w 9835"/>
              <a:gd name="connsiteY98" fmla="*/ 9277 h 10000"/>
              <a:gd name="connsiteX99" fmla="*/ 6878 w 9835"/>
              <a:gd name="connsiteY99" fmla="*/ 9218 h 10000"/>
              <a:gd name="connsiteX100" fmla="*/ 7256 w 9835"/>
              <a:gd name="connsiteY100" fmla="*/ 9125 h 10000"/>
              <a:gd name="connsiteX101" fmla="*/ 7622 w 9835"/>
              <a:gd name="connsiteY101" fmla="*/ 9020 h 10000"/>
              <a:gd name="connsiteX102" fmla="*/ 7950 w 9835"/>
              <a:gd name="connsiteY102" fmla="*/ 8903 h 10000"/>
              <a:gd name="connsiteX103" fmla="*/ 8251 w 9835"/>
              <a:gd name="connsiteY103" fmla="*/ 8740 h 10000"/>
              <a:gd name="connsiteX104" fmla="*/ 8513 w 9835"/>
              <a:gd name="connsiteY104" fmla="*/ 8553 h 10000"/>
              <a:gd name="connsiteX105" fmla="*/ 8739 w 9835"/>
              <a:gd name="connsiteY105" fmla="*/ 8355 h 10000"/>
              <a:gd name="connsiteX106" fmla="*/ 8933 w 9835"/>
              <a:gd name="connsiteY106" fmla="*/ 8121 h 10000"/>
              <a:gd name="connsiteX107" fmla="*/ 9067 w 9835"/>
              <a:gd name="connsiteY107" fmla="*/ 7865 h 10000"/>
              <a:gd name="connsiteX108" fmla="*/ 9159 w 9835"/>
              <a:gd name="connsiteY108" fmla="*/ 7573 h 10000"/>
              <a:gd name="connsiteX109" fmla="*/ 9195 w 9835"/>
              <a:gd name="connsiteY109" fmla="*/ 7258 h 10000"/>
              <a:gd name="connsiteX110" fmla="*/ 9177 w 9835"/>
              <a:gd name="connsiteY110" fmla="*/ 6896 h 10000"/>
              <a:gd name="connsiteX111" fmla="*/ 9171 w 9835"/>
              <a:gd name="connsiteY111" fmla="*/ 6873 h 10000"/>
              <a:gd name="connsiteX112" fmla="*/ 9165 w 9835"/>
              <a:gd name="connsiteY112" fmla="*/ 6791 h 10000"/>
              <a:gd name="connsiteX113" fmla="*/ 9140 w 9835"/>
              <a:gd name="connsiteY113" fmla="*/ 6674 h 10000"/>
              <a:gd name="connsiteX114" fmla="*/ 9092 w 9835"/>
              <a:gd name="connsiteY114" fmla="*/ 6511 h 10000"/>
              <a:gd name="connsiteX115" fmla="*/ 9019 w 9835"/>
              <a:gd name="connsiteY115" fmla="*/ 6301 h 10000"/>
              <a:gd name="connsiteX116" fmla="*/ 8915 w 9835"/>
              <a:gd name="connsiteY116" fmla="*/ 6044 h 10000"/>
              <a:gd name="connsiteX117" fmla="*/ 8847 w 9835"/>
              <a:gd name="connsiteY117" fmla="*/ 5904 h 10000"/>
              <a:gd name="connsiteX118" fmla="*/ 8774 w 9835"/>
              <a:gd name="connsiteY118" fmla="*/ 5753 h 10000"/>
              <a:gd name="connsiteX119" fmla="*/ 8690 w 9835"/>
              <a:gd name="connsiteY119" fmla="*/ 5601 h 10000"/>
              <a:gd name="connsiteX120" fmla="*/ 8597 w 9835"/>
              <a:gd name="connsiteY120" fmla="*/ 5438 h 10000"/>
              <a:gd name="connsiteX121" fmla="*/ 8488 w 9835"/>
              <a:gd name="connsiteY121" fmla="*/ 5263 h 10000"/>
              <a:gd name="connsiteX122" fmla="*/ 8366 w 9835"/>
              <a:gd name="connsiteY122" fmla="*/ 5076 h 10000"/>
              <a:gd name="connsiteX123" fmla="*/ 8231 w 9835"/>
              <a:gd name="connsiteY123" fmla="*/ 4889 h 10000"/>
              <a:gd name="connsiteX124" fmla="*/ 8085 w 9835"/>
              <a:gd name="connsiteY124" fmla="*/ 4702 h 10000"/>
              <a:gd name="connsiteX125" fmla="*/ 7920 w 9835"/>
              <a:gd name="connsiteY125" fmla="*/ 4492 h 10000"/>
              <a:gd name="connsiteX126" fmla="*/ 7742 w 9835"/>
              <a:gd name="connsiteY126" fmla="*/ 4282 h 10000"/>
              <a:gd name="connsiteX127" fmla="*/ 7548 w 9835"/>
              <a:gd name="connsiteY127" fmla="*/ 4072 h 10000"/>
              <a:gd name="connsiteX128" fmla="*/ 7329 w 9835"/>
              <a:gd name="connsiteY128" fmla="*/ 3851 h 10000"/>
              <a:gd name="connsiteX129" fmla="*/ 7102 w 9835"/>
              <a:gd name="connsiteY129" fmla="*/ 3617 h 10000"/>
              <a:gd name="connsiteX130" fmla="*/ 6854 w 9835"/>
              <a:gd name="connsiteY130" fmla="*/ 3384 h 10000"/>
              <a:gd name="connsiteX131" fmla="*/ 6592 w 9835"/>
              <a:gd name="connsiteY131" fmla="*/ 3139 h 10000"/>
              <a:gd name="connsiteX132" fmla="*/ 6305 w 9835"/>
              <a:gd name="connsiteY132" fmla="*/ 2894 h 10000"/>
              <a:gd name="connsiteX133" fmla="*/ 5993 w 9835"/>
              <a:gd name="connsiteY133" fmla="*/ 2649 h 10000"/>
              <a:gd name="connsiteX134" fmla="*/ 5665 w 9835"/>
              <a:gd name="connsiteY134" fmla="*/ 2404 h 10000"/>
              <a:gd name="connsiteX135" fmla="*/ 5317 w 9835"/>
              <a:gd name="connsiteY135" fmla="*/ 2147 h 10000"/>
              <a:gd name="connsiteX136" fmla="*/ 4945 w 9835"/>
              <a:gd name="connsiteY136" fmla="*/ 1879 h 10000"/>
              <a:gd name="connsiteX137" fmla="*/ 4879 w 9835"/>
              <a:gd name="connsiteY137" fmla="*/ 1832 h 10000"/>
              <a:gd name="connsiteX138" fmla="*/ 4702 w 9835"/>
              <a:gd name="connsiteY138" fmla="*/ 1704 h 10000"/>
              <a:gd name="connsiteX139" fmla="*/ 4433 w 9835"/>
              <a:gd name="connsiteY139" fmla="*/ 1529 h 10000"/>
              <a:gd name="connsiteX140" fmla="*/ 4085 w 9835"/>
              <a:gd name="connsiteY140" fmla="*/ 1319 h 10000"/>
              <a:gd name="connsiteX141" fmla="*/ 3896 w 9835"/>
              <a:gd name="connsiteY141" fmla="*/ 1214 h 10000"/>
              <a:gd name="connsiteX142" fmla="*/ 3689 w 9835"/>
              <a:gd name="connsiteY142" fmla="*/ 1109 h 10000"/>
              <a:gd name="connsiteX143" fmla="*/ 3481 w 9835"/>
              <a:gd name="connsiteY143" fmla="*/ 1015 h 10000"/>
              <a:gd name="connsiteX144" fmla="*/ 3267 w 9835"/>
              <a:gd name="connsiteY144" fmla="*/ 933 h 10000"/>
              <a:gd name="connsiteX145" fmla="*/ 3049 w 9835"/>
              <a:gd name="connsiteY145" fmla="*/ 852 h 10000"/>
              <a:gd name="connsiteX146" fmla="*/ 2823 w 9835"/>
              <a:gd name="connsiteY146" fmla="*/ 793 h 10000"/>
              <a:gd name="connsiteX147" fmla="*/ 2602 w 9835"/>
              <a:gd name="connsiteY147" fmla="*/ 747 h 10000"/>
              <a:gd name="connsiteX148" fmla="*/ 2397 w 9835"/>
              <a:gd name="connsiteY148" fmla="*/ 723 h 10000"/>
              <a:gd name="connsiteX149" fmla="*/ 2190 w 9835"/>
              <a:gd name="connsiteY149" fmla="*/ 735 h 10000"/>
              <a:gd name="connsiteX150" fmla="*/ 1994 w 9835"/>
              <a:gd name="connsiteY150" fmla="*/ 793 h 10000"/>
              <a:gd name="connsiteX151" fmla="*/ 1811 w 9835"/>
              <a:gd name="connsiteY151" fmla="*/ 863 h 10000"/>
              <a:gd name="connsiteX152" fmla="*/ 1647 w 9835"/>
              <a:gd name="connsiteY152" fmla="*/ 968 h 10000"/>
              <a:gd name="connsiteX153" fmla="*/ 1494 w 9835"/>
              <a:gd name="connsiteY153" fmla="*/ 1109 h 10000"/>
              <a:gd name="connsiteX154" fmla="*/ 1361 w 9835"/>
              <a:gd name="connsiteY154" fmla="*/ 1295 h 10000"/>
              <a:gd name="connsiteX155" fmla="*/ 1249 w 9835"/>
              <a:gd name="connsiteY155" fmla="*/ 1529 h 10000"/>
              <a:gd name="connsiteX156" fmla="*/ 1163 w 9835"/>
              <a:gd name="connsiteY156" fmla="*/ 1820 h 10000"/>
              <a:gd name="connsiteX157" fmla="*/ 1108 w 9835"/>
              <a:gd name="connsiteY157" fmla="*/ 2147 h 10000"/>
              <a:gd name="connsiteX158" fmla="*/ 1085 w 9835"/>
              <a:gd name="connsiteY158" fmla="*/ 2532 h 10000"/>
              <a:gd name="connsiteX159" fmla="*/ 1091 w 9835"/>
              <a:gd name="connsiteY159" fmla="*/ 2987 h 10000"/>
              <a:gd name="connsiteX160" fmla="*/ 1133 w 9835"/>
              <a:gd name="connsiteY160" fmla="*/ 3501 h 10000"/>
              <a:gd name="connsiteX161" fmla="*/ 1212 w 9835"/>
              <a:gd name="connsiteY161" fmla="*/ 4072 h 10000"/>
              <a:gd name="connsiteX162" fmla="*/ 1336 w 9835"/>
              <a:gd name="connsiteY162" fmla="*/ 4714 h 10000"/>
              <a:gd name="connsiteX163" fmla="*/ 1506 w 9835"/>
              <a:gd name="connsiteY163" fmla="*/ 5438 h 10000"/>
              <a:gd name="connsiteX164" fmla="*/ 1715 w 9835"/>
              <a:gd name="connsiteY164" fmla="*/ 6231 h 10000"/>
              <a:gd name="connsiteX0" fmla="*/ 1744 w 10000"/>
              <a:gd name="connsiteY0" fmla="*/ 6231 h 10000"/>
              <a:gd name="connsiteX1" fmla="*/ 1780 w 10000"/>
              <a:gd name="connsiteY1" fmla="*/ 6336 h 10000"/>
              <a:gd name="connsiteX2" fmla="*/ 1861 w 10000"/>
              <a:gd name="connsiteY2" fmla="*/ 6581 h 10000"/>
              <a:gd name="connsiteX3" fmla="*/ 1960 w 10000"/>
              <a:gd name="connsiteY3" fmla="*/ 6873 h 10000"/>
              <a:gd name="connsiteX4" fmla="*/ 2034 w 10000"/>
              <a:gd name="connsiteY4" fmla="*/ 7141 h 10000"/>
              <a:gd name="connsiteX5" fmla="*/ 2040 w 10000"/>
              <a:gd name="connsiteY5" fmla="*/ 7188 h 10000"/>
              <a:gd name="connsiteX6" fmla="*/ 2047 w 10000"/>
              <a:gd name="connsiteY6" fmla="*/ 7223 h 10000"/>
              <a:gd name="connsiteX7" fmla="*/ 2053 w 10000"/>
              <a:gd name="connsiteY7" fmla="*/ 7258 h 10000"/>
              <a:gd name="connsiteX8" fmla="*/ 2047 w 10000"/>
              <a:gd name="connsiteY8" fmla="*/ 7270 h 10000"/>
              <a:gd name="connsiteX9" fmla="*/ 2034 w 10000"/>
              <a:gd name="connsiteY9" fmla="*/ 7270 h 10000"/>
              <a:gd name="connsiteX10" fmla="*/ 2021 w 10000"/>
              <a:gd name="connsiteY10" fmla="*/ 7258 h 10000"/>
              <a:gd name="connsiteX11" fmla="*/ 1997 w 10000"/>
              <a:gd name="connsiteY11" fmla="*/ 7223 h 10000"/>
              <a:gd name="connsiteX12" fmla="*/ 1966 w 10000"/>
              <a:gd name="connsiteY12" fmla="*/ 7176 h 10000"/>
              <a:gd name="connsiteX13" fmla="*/ 1884 w 10000"/>
              <a:gd name="connsiteY13" fmla="*/ 7025 h 10000"/>
              <a:gd name="connsiteX14" fmla="*/ 1762 w 10000"/>
              <a:gd name="connsiteY14" fmla="*/ 6779 h 10000"/>
              <a:gd name="connsiteX15" fmla="*/ 1599 w 10000"/>
              <a:gd name="connsiteY15" fmla="*/ 6441 h 10000"/>
              <a:gd name="connsiteX16" fmla="*/ 1384 w 10000"/>
              <a:gd name="connsiteY16" fmla="*/ 5974 h 10000"/>
              <a:gd name="connsiteX17" fmla="*/ 1289 w 10000"/>
              <a:gd name="connsiteY17" fmla="*/ 5753 h 10000"/>
              <a:gd name="connsiteX18" fmla="*/ 1189 w 10000"/>
              <a:gd name="connsiteY18" fmla="*/ 5508 h 10000"/>
              <a:gd name="connsiteX19" fmla="*/ 1097 w 10000"/>
              <a:gd name="connsiteY19" fmla="*/ 5239 h 10000"/>
              <a:gd name="connsiteX20" fmla="*/ 996 w 10000"/>
              <a:gd name="connsiteY20" fmla="*/ 4959 h 10000"/>
              <a:gd name="connsiteX21" fmla="*/ 905 w 10000"/>
              <a:gd name="connsiteY21" fmla="*/ 4656 h 10000"/>
              <a:gd name="connsiteX22" fmla="*/ 816 w 10000"/>
              <a:gd name="connsiteY22" fmla="*/ 4352 h 10000"/>
              <a:gd name="connsiteX23" fmla="*/ 737 w 10000"/>
              <a:gd name="connsiteY23" fmla="*/ 4037 h 10000"/>
              <a:gd name="connsiteX24" fmla="*/ 663 w 10000"/>
              <a:gd name="connsiteY24" fmla="*/ 3711 h 10000"/>
              <a:gd name="connsiteX25" fmla="*/ 601 w 10000"/>
              <a:gd name="connsiteY25" fmla="*/ 3372 h 10000"/>
              <a:gd name="connsiteX26" fmla="*/ 551 w 10000"/>
              <a:gd name="connsiteY26" fmla="*/ 3046 h 10000"/>
              <a:gd name="connsiteX27" fmla="*/ 508 w 10000"/>
              <a:gd name="connsiteY27" fmla="*/ 2719 h 10000"/>
              <a:gd name="connsiteX28" fmla="*/ 483 w 10000"/>
              <a:gd name="connsiteY28" fmla="*/ 2392 h 10000"/>
              <a:gd name="connsiteX29" fmla="*/ 477 w 10000"/>
              <a:gd name="connsiteY29" fmla="*/ 2077 h 10000"/>
              <a:gd name="connsiteX30" fmla="*/ 483 w 10000"/>
              <a:gd name="connsiteY30" fmla="*/ 1785 h 10000"/>
              <a:gd name="connsiteX31" fmla="*/ 514 w 10000"/>
              <a:gd name="connsiteY31" fmla="*/ 1494 h 10000"/>
              <a:gd name="connsiteX32" fmla="*/ 563 w 10000"/>
              <a:gd name="connsiteY32" fmla="*/ 1225 h 10000"/>
              <a:gd name="connsiteX33" fmla="*/ 639 w 10000"/>
              <a:gd name="connsiteY33" fmla="*/ 968 h 10000"/>
              <a:gd name="connsiteX34" fmla="*/ 737 w 10000"/>
              <a:gd name="connsiteY34" fmla="*/ 735 h 10000"/>
              <a:gd name="connsiteX35" fmla="*/ 860 w 10000"/>
              <a:gd name="connsiteY35" fmla="*/ 525 h 10000"/>
              <a:gd name="connsiteX36" fmla="*/ 1009 w 10000"/>
              <a:gd name="connsiteY36" fmla="*/ 362 h 10000"/>
              <a:gd name="connsiteX37" fmla="*/ 1189 w 10000"/>
              <a:gd name="connsiteY37" fmla="*/ 210 h 10000"/>
              <a:gd name="connsiteX38" fmla="*/ 1402 w 10000"/>
              <a:gd name="connsiteY38" fmla="*/ 105 h 10000"/>
              <a:gd name="connsiteX39" fmla="*/ 1656 w 10000"/>
              <a:gd name="connsiteY39" fmla="*/ 35 h 10000"/>
              <a:gd name="connsiteX40" fmla="*/ 1935 w 10000"/>
              <a:gd name="connsiteY40" fmla="*/ 0 h 10000"/>
              <a:gd name="connsiteX41" fmla="*/ 2245 w 10000"/>
              <a:gd name="connsiteY41" fmla="*/ 12 h 10000"/>
              <a:gd name="connsiteX42" fmla="*/ 2598 w 10000"/>
              <a:gd name="connsiteY42" fmla="*/ 70 h 10000"/>
              <a:gd name="connsiteX43" fmla="*/ 2993 w 10000"/>
              <a:gd name="connsiteY43" fmla="*/ 175 h 10000"/>
              <a:gd name="connsiteX44" fmla="*/ 3428 w 10000"/>
              <a:gd name="connsiteY44" fmla="*/ 338 h 10000"/>
              <a:gd name="connsiteX45" fmla="*/ 3898 w 10000"/>
              <a:gd name="connsiteY45" fmla="*/ 548 h 10000"/>
              <a:gd name="connsiteX46" fmla="*/ 4419 w 10000"/>
              <a:gd name="connsiteY46" fmla="*/ 828 h 10000"/>
              <a:gd name="connsiteX47" fmla="*/ 4991 w 10000"/>
              <a:gd name="connsiteY47" fmla="*/ 1155 h 10000"/>
              <a:gd name="connsiteX48" fmla="*/ 5598 w 10000"/>
              <a:gd name="connsiteY48" fmla="*/ 1552 h 10000"/>
              <a:gd name="connsiteX49" fmla="*/ 5736 w 10000"/>
              <a:gd name="connsiteY49" fmla="*/ 1669 h 10000"/>
              <a:gd name="connsiteX50" fmla="*/ 6094 w 10000"/>
              <a:gd name="connsiteY50" fmla="*/ 1995 h 10000"/>
              <a:gd name="connsiteX51" fmla="*/ 6337 w 10000"/>
              <a:gd name="connsiteY51" fmla="*/ 2217 h 10000"/>
              <a:gd name="connsiteX52" fmla="*/ 6615 w 10000"/>
              <a:gd name="connsiteY52" fmla="*/ 2485 h 10000"/>
              <a:gd name="connsiteX53" fmla="*/ 6924 w 10000"/>
              <a:gd name="connsiteY53" fmla="*/ 2789 h 10000"/>
              <a:gd name="connsiteX54" fmla="*/ 7246 w 10000"/>
              <a:gd name="connsiteY54" fmla="*/ 3127 h 10000"/>
              <a:gd name="connsiteX55" fmla="*/ 7587 w 10000"/>
              <a:gd name="connsiteY55" fmla="*/ 3501 h 10000"/>
              <a:gd name="connsiteX56" fmla="*/ 7928 w 10000"/>
              <a:gd name="connsiteY56" fmla="*/ 3886 h 10000"/>
              <a:gd name="connsiteX57" fmla="*/ 8270 w 10000"/>
              <a:gd name="connsiteY57" fmla="*/ 4294 h 10000"/>
              <a:gd name="connsiteX58" fmla="*/ 8601 w 10000"/>
              <a:gd name="connsiteY58" fmla="*/ 4714 h 10000"/>
              <a:gd name="connsiteX59" fmla="*/ 8909 w 10000"/>
              <a:gd name="connsiteY59" fmla="*/ 5134 h 10000"/>
              <a:gd name="connsiteX60" fmla="*/ 9201 w 10000"/>
              <a:gd name="connsiteY60" fmla="*/ 5578 h 10000"/>
              <a:gd name="connsiteX61" fmla="*/ 9454 w 10000"/>
              <a:gd name="connsiteY61" fmla="*/ 6009 h 10000"/>
              <a:gd name="connsiteX62" fmla="*/ 9671 w 10000"/>
              <a:gd name="connsiteY62" fmla="*/ 6453 h 10000"/>
              <a:gd name="connsiteX63" fmla="*/ 9839 w 10000"/>
              <a:gd name="connsiteY63" fmla="*/ 6884 h 10000"/>
              <a:gd name="connsiteX64" fmla="*/ 9951 w 10000"/>
              <a:gd name="connsiteY64" fmla="*/ 7293 h 10000"/>
              <a:gd name="connsiteX65" fmla="*/ 10000 w 10000"/>
              <a:gd name="connsiteY65" fmla="*/ 7701 h 10000"/>
              <a:gd name="connsiteX66" fmla="*/ 9988 w 10000"/>
              <a:gd name="connsiteY66" fmla="*/ 8086 h 10000"/>
              <a:gd name="connsiteX67" fmla="*/ 9895 w 10000"/>
              <a:gd name="connsiteY67" fmla="*/ 8448 h 10000"/>
              <a:gd name="connsiteX68" fmla="*/ 9715 w 10000"/>
              <a:gd name="connsiteY68" fmla="*/ 8775 h 10000"/>
              <a:gd name="connsiteX69" fmla="*/ 9448 w 10000"/>
              <a:gd name="connsiteY69" fmla="*/ 9090 h 10000"/>
              <a:gd name="connsiteX70" fmla="*/ 9083 w 10000"/>
              <a:gd name="connsiteY70" fmla="*/ 9358 h 10000"/>
              <a:gd name="connsiteX71" fmla="*/ 8607 w 10000"/>
              <a:gd name="connsiteY71" fmla="*/ 9580 h 10000"/>
              <a:gd name="connsiteX72" fmla="*/ 8021 w 10000"/>
              <a:gd name="connsiteY72" fmla="*/ 9767 h 10000"/>
              <a:gd name="connsiteX73" fmla="*/ 7309 w 10000"/>
              <a:gd name="connsiteY73" fmla="*/ 9895 h 10000"/>
              <a:gd name="connsiteX74" fmla="*/ 6479 w 10000"/>
              <a:gd name="connsiteY74" fmla="*/ 9977 h 10000"/>
              <a:gd name="connsiteX75" fmla="*/ 5499 w 10000"/>
              <a:gd name="connsiteY75" fmla="*/ 10000 h 10000"/>
              <a:gd name="connsiteX76" fmla="*/ 4381 w 10000"/>
              <a:gd name="connsiteY76" fmla="*/ 9965 h 10000"/>
              <a:gd name="connsiteX77" fmla="*/ 3124 w 10000"/>
              <a:gd name="connsiteY77" fmla="*/ 9860 h 10000"/>
              <a:gd name="connsiteX78" fmla="*/ 1699 w 10000"/>
              <a:gd name="connsiteY78" fmla="*/ 9697 h 10000"/>
              <a:gd name="connsiteX79" fmla="*/ 1295 w 10000"/>
              <a:gd name="connsiteY79" fmla="*/ 9627 h 10000"/>
              <a:gd name="connsiteX80" fmla="*/ 841 w 10000"/>
              <a:gd name="connsiteY80" fmla="*/ 9545 h 10000"/>
              <a:gd name="connsiteX81" fmla="*/ 613 w 10000"/>
              <a:gd name="connsiteY81" fmla="*/ 9498 h 10000"/>
              <a:gd name="connsiteX82" fmla="*/ 395 w 10000"/>
              <a:gd name="connsiteY82" fmla="*/ 9452 h 10000"/>
              <a:gd name="connsiteX83" fmla="*/ 191 w 10000"/>
              <a:gd name="connsiteY83" fmla="*/ 9393 h 10000"/>
              <a:gd name="connsiteX84" fmla="*/ 0 w 10000"/>
              <a:gd name="connsiteY84" fmla="*/ 9335 h 10000"/>
              <a:gd name="connsiteX85" fmla="*/ 353 w 10000"/>
              <a:gd name="connsiteY85" fmla="*/ 8938 h 10000"/>
              <a:gd name="connsiteX86" fmla="*/ 835 w 10000"/>
              <a:gd name="connsiteY86" fmla="*/ 9020 h 10000"/>
              <a:gd name="connsiteX87" fmla="*/ 1469 w 10000"/>
              <a:gd name="connsiteY87" fmla="*/ 9113 h 10000"/>
              <a:gd name="connsiteX88" fmla="*/ 2214 w 10000"/>
              <a:gd name="connsiteY88" fmla="*/ 9218 h 10000"/>
              <a:gd name="connsiteX89" fmla="*/ 3044 w 10000"/>
              <a:gd name="connsiteY89" fmla="*/ 9300 h 10000"/>
              <a:gd name="connsiteX90" fmla="*/ 3478 w 10000"/>
              <a:gd name="connsiteY90" fmla="*/ 9335 h 10000"/>
              <a:gd name="connsiteX91" fmla="*/ 3917 w 10000"/>
              <a:gd name="connsiteY91" fmla="*/ 9358 h 10000"/>
              <a:gd name="connsiteX92" fmla="*/ 4369 w 10000"/>
              <a:gd name="connsiteY92" fmla="*/ 9370 h 10000"/>
              <a:gd name="connsiteX93" fmla="*/ 4831 w 10000"/>
              <a:gd name="connsiteY93" fmla="*/ 9382 h 10000"/>
              <a:gd name="connsiteX94" fmla="*/ 5277 w 10000"/>
              <a:gd name="connsiteY94" fmla="*/ 9382 h 10000"/>
              <a:gd name="connsiteX95" fmla="*/ 5722 w 10000"/>
              <a:gd name="connsiteY95" fmla="*/ 9358 h 10000"/>
              <a:gd name="connsiteX96" fmla="*/ 6162 w 10000"/>
              <a:gd name="connsiteY96" fmla="*/ 9335 h 10000"/>
              <a:gd name="connsiteX97" fmla="*/ 6590 w 10000"/>
              <a:gd name="connsiteY97" fmla="*/ 9277 h 10000"/>
              <a:gd name="connsiteX98" fmla="*/ 6993 w 10000"/>
              <a:gd name="connsiteY98" fmla="*/ 9218 h 10000"/>
              <a:gd name="connsiteX99" fmla="*/ 7378 w 10000"/>
              <a:gd name="connsiteY99" fmla="*/ 9125 h 10000"/>
              <a:gd name="connsiteX100" fmla="*/ 7750 w 10000"/>
              <a:gd name="connsiteY100" fmla="*/ 9020 h 10000"/>
              <a:gd name="connsiteX101" fmla="*/ 8083 w 10000"/>
              <a:gd name="connsiteY101" fmla="*/ 8903 h 10000"/>
              <a:gd name="connsiteX102" fmla="*/ 8389 w 10000"/>
              <a:gd name="connsiteY102" fmla="*/ 8740 h 10000"/>
              <a:gd name="connsiteX103" fmla="*/ 8656 w 10000"/>
              <a:gd name="connsiteY103" fmla="*/ 8553 h 10000"/>
              <a:gd name="connsiteX104" fmla="*/ 8886 w 10000"/>
              <a:gd name="connsiteY104" fmla="*/ 8355 h 10000"/>
              <a:gd name="connsiteX105" fmla="*/ 9083 w 10000"/>
              <a:gd name="connsiteY105" fmla="*/ 8121 h 10000"/>
              <a:gd name="connsiteX106" fmla="*/ 9219 w 10000"/>
              <a:gd name="connsiteY106" fmla="*/ 7865 h 10000"/>
              <a:gd name="connsiteX107" fmla="*/ 9313 w 10000"/>
              <a:gd name="connsiteY107" fmla="*/ 7573 h 10000"/>
              <a:gd name="connsiteX108" fmla="*/ 9349 w 10000"/>
              <a:gd name="connsiteY108" fmla="*/ 7258 h 10000"/>
              <a:gd name="connsiteX109" fmla="*/ 9331 w 10000"/>
              <a:gd name="connsiteY109" fmla="*/ 6896 h 10000"/>
              <a:gd name="connsiteX110" fmla="*/ 9325 w 10000"/>
              <a:gd name="connsiteY110" fmla="*/ 6873 h 10000"/>
              <a:gd name="connsiteX111" fmla="*/ 9319 w 10000"/>
              <a:gd name="connsiteY111" fmla="*/ 6791 h 10000"/>
              <a:gd name="connsiteX112" fmla="*/ 9293 w 10000"/>
              <a:gd name="connsiteY112" fmla="*/ 6674 h 10000"/>
              <a:gd name="connsiteX113" fmla="*/ 9245 w 10000"/>
              <a:gd name="connsiteY113" fmla="*/ 6511 h 10000"/>
              <a:gd name="connsiteX114" fmla="*/ 9170 w 10000"/>
              <a:gd name="connsiteY114" fmla="*/ 6301 h 10000"/>
              <a:gd name="connsiteX115" fmla="*/ 9065 w 10000"/>
              <a:gd name="connsiteY115" fmla="*/ 6044 h 10000"/>
              <a:gd name="connsiteX116" fmla="*/ 8995 w 10000"/>
              <a:gd name="connsiteY116" fmla="*/ 5904 h 10000"/>
              <a:gd name="connsiteX117" fmla="*/ 8921 w 10000"/>
              <a:gd name="connsiteY117" fmla="*/ 5753 h 10000"/>
              <a:gd name="connsiteX118" fmla="*/ 8836 w 10000"/>
              <a:gd name="connsiteY118" fmla="*/ 5601 h 10000"/>
              <a:gd name="connsiteX119" fmla="*/ 8741 w 10000"/>
              <a:gd name="connsiteY119" fmla="*/ 5438 h 10000"/>
              <a:gd name="connsiteX120" fmla="*/ 8630 w 10000"/>
              <a:gd name="connsiteY120" fmla="*/ 5263 h 10000"/>
              <a:gd name="connsiteX121" fmla="*/ 8506 w 10000"/>
              <a:gd name="connsiteY121" fmla="*/ 5076 h 10000"/>
              <a:gd name="connsiteX122" fmla="*/ 8369 w 10000"/>
              <a:gd name="connsiteY122" fmla="*/ 4889 h 10000"/>
              <a:gd name="connsiteX123" fmla="*/ 8221 w 10000"/>
              <a:gd name="connsiteY123" fmla="*/ 4702 h 10000"/>
              <a:gd name="connsiteX124" fmla="*/ 8053 w 10000"/>
              <a:gd name="connsiteY124" fmla="*/ 4492 h 10000"/>
              <a:gd name="connsiteX125" fmla="*/ 7872 w 10000"/>
              <a:gd name="connsiteY125" fmla="*/ 4282 h 10000"/>
              <a:gd name="connsiteX126" fmla="*/ 7675 w 10000"/>
              <a:gd name="connsiteY126" fmla="*/ 4072 h 10000"/>
              <a:gd name="connsiteX127" fmla="*/ 7452 w 10000"/>
              <a:gd name="connsiteY127" fmla="*/ 3851 h 10000"/>
              <a:gd name="connsiteX128" fmla="*/ 7221 w 10000"/>
              <a:gd name="connsiteY128" fmla="*/ 3617 h 10000"/>
              <a:gd name="connsiteX129" fmla="*/ 6969 w 10000"/>
              <a:gd name="connsiteY129" fmla="*/ 3384 h 10000"/>
              <a:gd name="connsiteX130" fmla="*/ 6703 w 10000"/>
              <a:gd name="connsiteY130" fmla="*/ 3139 h 10000"/>
              <a:gd name="connsiteX131" fmla="*/ 6411 w 10000"/>
              <a:gd name="connsiteY131" fmla="*/ 2894 h 10000"/>
              <a:gd name="connsiteX132" fmla="*/ 6094 w 10000"/>
              <a:gd name="connsiteY132" fmla="*/ 2649 h 10000"/>
              <a:gd name="connsiteX133" fmla="*/ 5760 w 10000"/>
              <a:gd name="connsiteY133" fmla="*/ 2404 h 10000"/>
              <a:gd name="connsiteX134" fmla="*/ 5406 w 10000"/>
              <a:gd name="connsiteY134" fmla="*/ 2147 h 10000"/>
              <a:gd name="connsiteX135" fmla="*/ 5028 w 10000"/>
              <a:gd name="connsiteY135" fmla="*/ 1879 h 10000"/>
              <a:gd name="connsiteX136" fmla="*/ 4961 w 10000"/>
              <a:gd name="connsiteY136" fmla="*/ 1832 h 10000"/>
              <a:gd name="connsiteX137" fmla="*/ 4781 w 10000"/>
              <a:gd name="connsiteY137" fmla="*/ 1704 h 10000"/>
              <a:gd name="connsiteX138" fmla="*/ 4507 w 10000"/>
              <a:gd name="connsiteY138" fmla="*/ 1529 h 10000"/>
              <a:gd name="connsiteX139" fmla="*/ 4154 w 10000"/>
              <a:gd name="connsiteY139" fmla="*/ 1319 h 10000"/>
              <a:gd name="connsiteX140" fmla="*/ 3961 w 10000"/>
              <a:gd name="connsiteY140" fmla="*/ 1214 h 10000"/>
              <a:gd name="connsiteX141" fmla="*/ 3751 w 10000"/>
              <a:gd name="connsiteY141" fmla="*/ 1109 h 10000"/>
              <a:gd name="connsiteX142" fmla="*/ 3539 w 10000"/>
              <a:gd name="connsiteY142" fmla="*/ 1015 h 10000"/>
              <a:gd name="connsiteX143" fmla="*/ 3322 w 10000"/>
              <a:gd name="connsiteY143" fmla="*/ 933 h 10000"/>
              <a:gd name="connsiteX144" fmla="*/ 3100 w 10000"/>
              <a:gd name="connsiteY144" fmla="*/ 852 h 10000"/>
              <a:gd name="connsiteX145" fmla="*/ 2870 w 10000"/>
              <a:gd name="connsiteY145" fmla="*/ 793 h 10000"/>
              <a:gd name="connsiteX146" fmla="*/ 2646 w 10000"/>
              <a:gd name="connsiteY146" fmla="*/ 747 h 10000"/>
              <a:gd name="connsiteX147" fmla="*/ 2437 w 10000"/>
              <a:gd name="connsiteY147" fmla="*/ 723 h 10000"/>
              <a:gd name="connsiteX148" fmla="*/ 2227 w 10000"/>
              <a:gd name="connsiteY148" fmla="*/ 735 h 10000"/>
              <a:gd name="connsiteX149" fmla="*/ 2027 w 10000"/>
              <a:gd name="connsiteY149" fmla="*/ 793 h 10000"/>
              <a:gd name="connsiteX150" fmla="*/ 1841 w 10000"/>
              <a:gd name="connsiteY150" fmla="*/ 863 h 10000"/>
              <a:gd name="connsiteX151" fmla="*/ 1675 w 10000"/>
              <a:gd name="connsiteY151" fmla="*/ 968 h 10000"/>
              <a:gd name="connsiteX152" fmla="*/ 1519 w 10000"/>
              <a:gd name="connsiteY152" fmla="*/ 1109 h 10000"/>
              <a:gd name="connsiteX153" fmla="*/ 1384 w 10000"/>
              <a:gd name="connsiteY153" fmla="*/ 1295 h 10000"/>
              <a:gd name="connsiteX154" fmla="*/ 1270 w 10000"/>
              <a:gd name="connsiteY154" fmla="*/ 1529 h 10000"/>
              <a:gd name="connsiteX155" fmla="*/ 1183 w 10000"/>
              <a:gd name="connsiteY155" fmla="*/ 1820 h 10000"/>
              <a:gd name="connsiteX156" fmla="*/ 1127 w 10000"/>
              <a:gd name="connsiteY156" fmla="*/ 2147 h 10000"/>
              <a:gd name="connsiteX157" fmla="*/ 1103 w 10000"/>
              <a:gd name="connsiteY157" fmla="*/ 2532 h 10000"/>
              <a:gd name="connsiteX158" fmla="*/ 1109 w 10000"/>
              <a:gd name="connsiteY158" fmla="*/ 2987 h 10000"/>
              <a:gd name="connsiteX159" fmla="*/ 1152 w 10000"/>
              <a:gd name="connsiteY159" fmla="*/ 3501 h 10000"/>
              <a:gd name="connsiteX160" fmla="*/ 1232 w 10000"/>
              <a:gd name="connsiteY160" fmla="*/ 4072 h 10000"/>
              <a:gd name="connsiteX161" fmla="*/ 1358 w 10000"/>
              <a:gd name="connsiteY161" fmla="*/ 4714 h 10000"/>
              <a:gd name="connsiteX162" fmla="*/ 1531 w 10000"/>
              <a:gd name="connsiteY162" fmla="*/ 5438 h 10000"/>
              <a:gd name="connsiteX163" fmla="*/ 1744 w 10000"/>
              <a:gd name="connsiteY163" fmla="*/ 6231 h 10000"/>
              <a:gd name="connsiteX0" fmla="*/ 1553 w 9809"/>
              <a:gd name="connsiteY0" fmla="*/ 6231 h 10000"/>
              <a:gd name="connsiteX1" fmla="*/ 1589 w 9809"/>
              <a:gd name="connsiteY1" fmla="*/ 6336 h 10000"/>
              <a:gd name="connsiteX2" fmla="*/ 1670 w 9809"/>
              <a:gd name="connsiteY2" fmla="*/ 6581 h 10000"/>
              <a:gd name="connsiteX3" fmla="*/ 1769 w 9809"/>
              <a:gd name="connsiteY3" fmla="*/ 6873 h 10000"/>
              <a:gd name="connsiteX4" fmla="*/ 1843 w 9809"/>
              <a:gd name="connsiteY4" fmla="*/ 7141 h 10000"/>
              <a:gd name="connsiteX5" fmla="*/ 1849 w 9809"/>
              <a:gd name="connsiteY5" fmla="*/ 7188 h 10000"/>
              <a:gd name="connsiteX6" fmla="*/ 1856 w 9809"/>
              <a:gd name="connsiteY6" fmla="*/ 7223 h 10000"/>
              <a:gd name="connsiteX7" fmla="*/ 1862 w 9809"/>
              <a:gd name="connsiteY7" fmla="*/ 7258 h 10000"/>
              <a:gd name="connsiteX8" fmla="*/ 1856 w 9809"/>
              <a:gd name="connsiteY8" fmla="*/ 7270 h 10000"/>
              <a:gd name="connsiteX9" fmla="*/ 1843 w 9809"/>
              <a:gd name="connsiteY9" fmla="*/ 7270 h 10000"/>
              <a:gd name="connsiteX10" fmla="*/ 1830 w 9809"/>
              <a:gd name="connsiteY10" fmla="*/ 7258 h 10000"/>
              <a:gd name="connsiteX11" fmla="*/ 1806 w 9809"/>
              <a:gd name="connsiteY11" fmla="*/ 7223 h 10000"/>
              <a:gd name="connsiteX12" fmla="*/ 1775 w 9809"/>
              <a:gd name="connsiteY12" fmla="*/ 7176 h 10000"/>
              <a:gd name="connsiteX13" fmla="*/ 1693 w 9809"/>
              <a:gd name="connsiteY13" fmla="*/ 7025 h 10000"/>
              <a:gd name="connsiteX14" fmla="*/ 1571 w 9809"/>
              <a:gd name="connsiteY14" fmla="*/ 6779 h 10000"/>
              <a:gd name="connsiteX15" fmla="*/ 1408 w 9809"/>
              <a:gd name="connsiteY15" fmla="*/ 6441 h 10000"/>
              <a:gd name="connsiteX16" fmla="*/ 1193 w 9809"/>
              <a:gd name="connsiteY16" fmla="*/ 5974 h 10000"/>
              <a:gd name="connsiteX17" fmla="*/ 1098 w 9809"/>
              <a:gd name="connsiteY17" fmla="*/ 5753 h 10000"/>
              <a:gd name="connsiteX18" fmla="*/ 998 w 9809"/>
              <a:gd name="connsiteY18" fmla="*/ 5508 h 10000"/>
              <a:gd name="connsiteX19" fmla="*/ 906 w 9809"/>
              <a:gd name="connsiteY19" fmla="*/ 5239 h 10000"/>
              <a:gd name="connsiteX20" fmla="*/ 805 w 9809"/>
              <a:gd name="connsiteY20" fmla="*/ 4959 h 10000"/>
              <a:gd name="connsiteX21" fmla="*/ 714 w 9809"/>
              <a:gd name="connsiteY21" fmla="*/ 4656 h 10000"/>
              <a:gd name="connsiteX22" fmla="*/ 625 w 9809"/>
              <a:gd name="connsiteY22" fmla="*/ 4352 h 10000"/>
              <a:gd name="connsiteX23" fmla="*/ 546 w 9809"/>
              <a:gd name="connsiteY23" fmla="*/ 4037 h 10000"/>
              <a:gd name="connsiteX24" fmla="*/ 472 w 9809"/>
              <a:gd name="connsiteY24" fmla="*/ 3711 h 10000"/>
              <a:gd name="connsiteX25" fmla="*/ 410 w 9809"/>
              <a:gd name="connsiteY25" fmla="*/ 3372 h 10000"/>
              <a:gd name="connsiteX26" fmla="*/ 360 w 9809"/>
              <a:gd name="connsiteY26" fmla="*/ 3046 h 10000"/>
              <a:gd name="connsiteX27" fmla="*/ 317 w 9809"/>
              <a:gd name="connsiteY27" fmla="*/ 2719 h 10000"/>
              <a:gd name="connsiteX28" fmla="*/ 292 w 9809"/>
              <a:gd name="connsiteY28" fmla="*/ 2392 h 10000"/>
              <a:gd name="connsiteX29" fmla="*/ 286 w 9809"/>
              <a:gd name="connsiteY29" fmla="*/ 2077 h 10000"/>
              <a:gd name="connsiteX30" fmla="*/ 292 w 9809"/>
              <a:gd name="connsiteY30" fmla="*/ 1785 h 10000"/>
              <a:gd name="connsiteX31" fmla="*/ 323 w 9809"/>
              <a:gd name="connsiteY31" fmla="*/ 1494 h 10000"/>
              <a:gd name="connsiteX32" fmla="*/ 372 w 9809"/>
              <a:gd name="connsiteY32" fmla="*/ 1225 h 10000"/>
              <a:gd name="connsiteX33" fmla="*/ 448 w 9809"/>
              <a:gd name="connsiteY33" fmla="*/ 968 h 10000"/>
              <a:gd name="connsiteX34" fmla="*/ 546 w 9809"/>
              <a:gd name="connsiteY34" fmla="*/ 735 h 10000"/>
              <a:gd name="connsiteX35" fmla="*/ 669 w 9809"/>
              <a:gd name="connsiteY35" fmla="*/ 525 h 10000"/>
              <a:gd name="connsiteX36" fmla="*/ 818 w 9809"/>
              <a:gd name="connsiteY36" fmla="*/ 362 h 10000"/>
              <a:gd name="connsiteX37" fmla="*/ 998 w 9809"/>
              <a:gd name="connsiteY37" fmla="*/ 210 h 10000"/>
              <a:gd name="connsiteX38" fmla="*/ 1211 w 9809"/>
              <a:gd name="connsiteY38" fmla="*/ 105 h 10000"/>
              <a:gd name="connsiteX39" fmla="*/ 1465 w 9809"/>
              <a:gd name="connsiteY39" fmla="*/ 35 h 10000"/>
              <a:gd name="connsiteX40" fmla="*/ 1744 w 9809"/>
              <a:gd name="connsiteY40" fmla="*/ 0 h 10000"/>
              <a:gd name="connsiteX41" fmla="*/ 2054 w 9809"/>
              <a:gd name="connsiteY41" fmla="*/ 12 h 10000"/>
              <a:gd name="connsiteX42" fmla="*/ 2407 w 9809"/>
              <a:gd name="connsiteY42" fmla="*/ 70 h 10000"/>
              <a:gd name="connsiteX43" fmla="*/ 2802 w 9809"/>
              <a:gd name="connsiteY43" fmla="*/ 175 h 10000"/>
              <a:gd name="connsiteX44" fmla="*/ 3237 w 9809"/>
              <a:gd name="connsiteY44" fmla="*/ 338 h 10000"/>
              <a:gd name="connsiteX45" fmla="*/ 3707 w 9809"/>
              <a:gd name="connsiteY45" fmla="*/ 548 h 10000"/>
              <a:gd name="connsiteX46" fmla="*/ 4228 w 9809"/>
              <a:gd name="connsiteY46" fmla="*/ 828 h 10000"/>
              <a:gd name="connsiteX47" fmla="*/ 4800 w 9809"/>
              <a:gd name="connsiteY47" fmla="*/ 1155 h 10000"/>
              <a:gd name="connsiteX48" fmla="*/ 5407 w 9809"/>
              <a:gd name="connsiteY48" fmla="*/ 1552 h 10000"/>
              <a:gd name="connsiteX49" fmla="*/ 5545 w 9809"/>
              <a:gd name="connsiteY49" fmla="*/ 1669 h 10000"/>
              <a:gd name="connsiteX50" fmla="*/ 5903 w 9809"/>
              <a:gd name="connsiteY50" fmla="*/ 1995 h 10000"/>
              <a:gd name="connsiteX51" fmla="*/ 6146 w 9809"/>
              <a:gd name="connsiteY51" fmla="*/ 2217 h 10000"/>
              <a:gd name="connsiteX52" fmla="*/ 6424 w 9809"/>
              <a:gd name="connsiteY52" fmla="*/ 2485 h 10000"/>
              <a:gd name="connsiteX53" fmla="*/ 6733 w 9809"/>
              <a:gd name="connsiteY53" fmla="*/ 2789 h 10000"/>
              <a:gd name="connsiteX54" fmla="*/ 7055 w 9809"/>
              <a:gd name="connsiteY54" fmla="*/ 3127 h 10000"/>
              <a:gd name="connsiteX55" fmla="*/ 7396 w 9809"/>
              <a:gd name="connsiteY55" fmla="*/ 3501 h 10000"/>
              <a:gd name="connsiteX56" fmla="*/ 7737 w 9809"/>
              <a:gd name="connsiteY56" fmla="*/ 3886 h 10000"/>
              <a:gd name="connsiteX57" fmla="*/ 8079 w 9809"/>
              <a:gd name="connsiteY57" fmla="*/ 4294 h 10000"/>
              <a:gd name="connsiteX58" fmla="*/ 8410 w 9809"/>
              <a:gd name="connsiteY58" fmla="*/ 4714 h 10000"/>
              <a:gd name="connsiteX59" fmla="*/ 8718 w 9809"/>
              <a:gd name="connsiteY59" fmla="*/ 5134 h 10000"/>
              <a:gd name="connsiteX60" fmla="*/ 9010 w 9809"/>
              <a:gd name="connsiteY60" fmla="*/ 5578 h 10000"/>
              <a:gd name="connsiteX61" fmla="*/ 9263 w 9809"/>
              <a:gd name="connsiteY61" fmla="*/ 6009 h 10000"/>
              <a:gd name="connsiteX62" fmla="*/ 9480 w 9809"/>
              <a:gd name="connsiteY62" fmla="*/ 6453 h 10000"/>
              <a:gd name="connsiteX63" fmla="*/ 9648 w 9809"/>
              <a:gd name="connsiteY63" fmla="*/ 6884 h 10000"/>
              <a:gd name="connsiteX64" fmla="*/ 9760 w 9809"/>
              <a:gd name="connsiteY64" fmla="*/ 7293 h 10000"/>
              <a:gd name="connsiteX65" fmla="*/ 9809 w 9809"/>
              <a:gd name="connsiteY65" fmla="*/ 7701 h 10000"/>
              <a:gd name="connsiteX66" fmla="*/ 9797 w 9809"/>
              <a:gd name="connsiteY66" fmla="*/ 8086 h 10000"/>
              <a:gd name="connsiteX67" fmla="*/ 9704 w 9809"/>
              <a:gd name="connsiteY67" fmla="*/ 8448 h 10000"/>
              <a:gd name="connsiteX68" fmla="*/ 9524 w 9809"/>
              <a:gd name="connsiteY68" fmla="*/ 8775 h 10000"/>
              <a:gd name="connsiteX69" fmla="*/ 9257 w 9809"/>
              <a:gd name="connsiteY69" fmla="*/ 9090 h 10000"/>
              <a:gd name="connsiteX70" fmla="*/ 8892 w 9809"/>
              <a:gd name="connsiteY70" fmla="*/ 9358 h 10000"/>
              <a:gd name="connsiteX71" fmla="*/ 8416 w 9809"/>
              <a:gd name="connsiteY71" fmla="*/ 9580 h 10000"/>
              <a:gd name="connsiteX72" fmla="*/ 7830 w 9809"/>
              <a:gd name="connsiteY72" fmla="*/ 9767 h 10000"/>
              <a:gd name="connsiteX73" fmla="*/ 7118 w 9809"/>
              <a:gd name="connsiteY73" fmla="*/ 9895 h 10000"/>
              <a:gd name="connsiteX74" fmla="*/ 6288 w 9809"/>
              <a:gd name="connsiteY74" fmla="*/ 9977 h 10000"/>
              <a:gd name="connsiteX75" fmla="*/ 5308 w 9809"/>
              <a:gd name="connsiteY75" fmla="*/ 10000 h 10000"/>
              <a:gd name="connsiteX76" fmla="*/ 4190 w 9809"/>
              <a:gd name="connsiteY76" fmla="*/ 9965 h 10000"/>
              <a:gd name="connsiteX77" fmla="*/ 2933 w 9809"/>
              <a:gd name="connsiteY77" fmla="*/ 9860 h 10000"/>
              <a:gd name="connsiteX78" fmla="*/ 1508 w 9809"/>
              <a:gd name="connsiteY78" fmla="*/ 9697 h 10000"/>
              <a:gd name="connsiteX79" fmla="*/ 1104 w 9809"/>
              <a:gd name="connsiteY79" fmla="*/ 9627 h 10000"/>
              <a:gd name="connsiteX80" fmla="*/ 650 w 9809"/>
              <a:gd name="connsiteY80" fmla="*/ 9545 h 10000"/>
              <a:gd name="connsiteX81" fmla="*/ 422 w 9809"/>
              <a:gd name="connsiteY81" fmla="*/ 9498 h 10000"/>
              <a:gd name="connsiteX82" fmla="*/ 204 w 9809"/>
              <a:gd name="connsiteY82" fmla="*/ 9452 h 10000"/>
              <a:gd name="connsiteX83" fmla="*/ 0 w 9809"/>
              <a:gd name="connsiteY83" fmla="*/ 9393 h 10000"/>
              <a:gd name="connsiteX84" fmla="*/ 162 w 9809"/>
              <a:gd name="connsiteY84" fmla="*/ 8938 h 10000"/>
              <a:gd name="connsiteX85" fmla="*/ 644 w 9809"/>
              <a:gd name="connsiteY85" fmla="*/ 9020 h 10000"/>
              <a:gd name="connsiteX86" fmla="*/ 1278 w 9809"/>
              <a:gd name="connsiteY86" fmla="*/ 9113 h 10000"/>
              <a:gd name="connsiteX87" fmla="*/ 2023 w 9809"/>
              <a:gd name="connsiteY87" fmla="*/ 9218 h 10000"/>
              <a:gd name="connsiteX88" fmla="*/ 2853 w 9809"/>
              <a:gd name="connsiteY88" fmla="*/ 9300 h 10000"/>
              <a:gd name="connsiteX89" fmla="*/ 3287 w 9809"/>
              <a:gd name="connsiteY89" fmla="*/ 9335 h 10000"/>
              <a:gd name="connsiteX90" fmla="*/ 3726 w 9809"/>
              <a:gd name="connsiteY90" fmla="*/ 9358 h 10000"/>
              <a:gd name="connsiteX91" fmla="*/ 4178 w 9809"/>
              <a:gd name="connsiteY91" fmla="*/ 9370 h 10000"/>
              <a:gd name="connsiteX92" fmla="*/ 4640 w 9809"/>
              <a:gd name="connsiteY92" fmla="*/ 9382 h 10000"/>
              <a:gd name="connsiteX93" fmla="*/ 5086 w 9809"/>
              <a:gd name="connsiteY93" fmla="*/ 9382 h 10000"/>
              <a:gd name="connsiteX94" fmla="*/ 5531 w 9809"/>
              <a:gd name="connsiteY94" fmla="*/ 9358 h 10000"/>
              <a:gd name="connsiteX95" fmla="*/ 5971 w 9809"/>
              <a:gd name="connsiteY95" fmla="*/ 9335 h 10000"/>
              <a:gd name="connsiteX96" fmla="*/ 6399 w 9809"/>
              <a:gd name="connsiteY96" fmla="*/ 9277 h 10000"/>
              <a:gd name="connsiteX97" fmla="*/ 6802 w 9809"/>
              <a:gd name="connsiteY97" fmla="*/ 9218 h 10000"/>
              <a:gd name="connsiteX98" fmla="*/ 7187 w 9809"/>
              <a:gd name="connsiteY98" fmla="*/ 9125 h 10000"/>
              <a:gd name="connsiteX99" fmla="*/ 7559 w 9809"/>
              <a:gd name="connsiteY99" fmla="*/ 9020 h 10000"/>
              <a:gd name="connsiteX100" fmla="*/ 7892 w 9809"/>
              <a:gd name="connsiteY100" fmla="*/ 8903 h 10000"/>
              <a:gd name="connsiteX101" fmla="*/ 8198 w 9809"/>
              <a:gd name="connsiteY101" fmla="*/ 8740 h 10000"/>
              <a:gd name="connsiteX102" fmla="*/ 8465 w 9809"/>
              <a:gd name="connsiteY102" fmla="*/ 8553 h 10000"/>
              <a:gd name="connsiteX103" fmla="*/ 8695 w 9809"/>
              <a:gd name="connsiteY103" fmla="*/ 8355 h 10000"/>
              <a:gd name="connsiteX104" fmla="*/ 8892 w 9809"/>
              <a:gd name="connsiteY104" fmla="*/ 8121 h 10000"/>
              <a:gd name="connsiteX105" fmla="*/ 9028 w 9809"/>
              <a:gd name="connsiteY105" fmla="*/ 7865 h 10000"/>
              <a:gd name="connsiteX106" fmla="*/ 9122 w 9809"/>
              <a:gd name="connsiteY106" fmla="*/ 7573 h 10000"/>
              <a:gd name="connsiteX107" fmla="*/ 9158 w 9809"/>
              <a:gd name="connsiteY107" fmla="*/ 7258 h 10000"/>
              <a:gd name="connsiteX108" fmla="*/ 9140 w 9809"/>
              <a:gd name="connsiteY108" fmla="*/ 6896 h 10000"/>
              <a:gd name="connsiteX109" fmla="*/ 9134 w 9809"/>
              <a:gd name="connsiteY109" fmla="*/ 6873 h 10000"/>
              <a:gd name="connsiteX110" fmla="*/ 9128 w 9809"/>
              <a:gd name="connsiteY110" fmla="*/ 6791 h 10000"/>
              <a:gd name="connsiteX111" fmla="*/ 9102 w 9809"/>
              <a:gd name="connsiteY111" fmla="*/ 6674 h 10000"/>
              <a:gd name="connsiteX112" fmla="*/ 9054 w 9809"/>
              <a:gd name="connsiteY112" fmla="*/ 6511 h 10000"/>
              <a:gd name="connsiteX113" fmla="*/ 8979 w 9809"/>
              <a:gd name="connsiteY113" fmla="*/ 6301 h 10000"/>
              <a:gd name="connsiteX114" fmla="*/ 8874 w 9809"/>
              <a:gd name="connsiteY114" fmla="*/ 6044 h 10000"/>
              <a:gd name="connsiteX115" fmla="*/ 8804 w 9809"/>
              <a:gd name="connsiteY115" fmla="*/ 5904 h 10000"/>
              <a:gd name="connsiteX116" fmla="*/ 8730 w 9809"/>
              <a:gd name="connsiteY116" fmla="*/ 5753 h 10000"/>
              <a:gd name="connsiteX117" fmla="*/ 8645 w 9809"/>
              <a:gd name="connsiteY117" fmla="*/ 5601 h 10000"/>
              <a:gd name="connsiteX118" fmla="*/ 8550 w 9809"/>
              <a:gd name="connsiteY118" fmla="*/ 5438 h 10000"/>
              <a:gd name="connsiteX119" fmla="*/ 8439 w 9809"/>
              <a:gd name="connsiteY119" fmla="*/ 5263 h 10000"/>
              <a:gd name="connsiteX120" fmla="*/ 8315 w 9809"/>
              <a:gd name="connsiteY120" fmla="*/ 5076 h 10000"/>
              <a:gd name="connsiteX121" fmla="*/ 8178 w 9809"/>
              <a:gd name="connsiteY121" fmla="*/ 4889 h 10000"/>
              <a:gd name="connsiteX122" fmla="*/ 8030 w 9809"/>
              <a:gd name="connsiteY122" fmla="*/ 4702 h 10000"/>
              <a:gd name="connsiteX123" fmla="*/ 7862 w 9809"/>
              <a:gd name="connsiteY123" fmla="*/ 4492 h 10000"/>
              <a:gd name="connsiteX124" fmla="*/ 7681 w 9809"/>
              <a:gd name="connsiteY124" fmla="*/ 4282 h 10000"/>
              <a:gd name="connsiteX125" fmla="*/ 7484 w 9809"/>
              <a:gd name="connsiteY125" fmla="*/ 4072 h 10000"/>
              <a:gd name="connsiteX126" fmla="*/ 7261 w 9809"/>
              <a:gd name="connsiteY126" fmla="*/ 3851 h 10000"/>
              <a:gd name="connsiteX127" fmla="*/ 7030 w 9809"/>
              <a:gd name="connsiteY127" fmla="*/ 3617 h 10000"/>
              <a:gd name="connsiteX128" fmla="*/ 6778 w 9809"/>
              <a:gd name="connsiteY128" fmla="*/ 3384 h 10000"/>
              <a:gd name="connsiteX129" fmla="*/ 6512 w 9809"/>
              <a:gd name="connsiteY129" fmla="*/ 3139 h 10000"/>
              <a:gd name="connsiteX130" fmla="*/ 6220 w 9809"/>
              <a:gd name="connsiteY130" fmla="*/ 2894 h 10000"/>
              <a:gd name="connsiteX131" fmla="*/ 5903 w 9809"/>
              <a:gd name="connsiteY131" fmla="*/ 2649 h 10000"/>
              <a:gd name="connsiteX132" fmla="*/ 5569 w 9809"/>
              <a:gd name="connsiteY132" fmla="*/ 2404 h 10000"/>
              <a:gd name="connsiteX133" fmla="*/ 5215 w 9809"/>
              <a:gd name="connsiteY133" fmla="*/ 2147 h 10000"/>
              <a:gd name="connsiteX134" fmla="*/ 4837 w 9809"/>
              <a:gd name="connsiteY134" fmla="*/ 1879 h 10000"/>
              <a:gd name="connsiteX135" fmla="*/ 4770 w 9809"/>
              <a:gd name="connsiteY135" fmla="*/ 1832 h 10000"/>
              <a:gd name="connsiteX136" fmla="*/ 4590 w 9809"/>
              <a:gd name="connsiteY136" fmla="*/ 1704 h 10000"/>
              <a:gd name="connsiteX137" fmla="*/ 4316 w 9809"/>
              <a:gd name="connsiteY137" fmla="*/ 1529 h 10000"/>
              <a:gd name="connsiteX138" fmla="*/ 3963 w 9809"/>
              <a:gd name="connsiteY138" fmla="*/ 1319 h 10000"/>
              <a:gd name="connsiteX139" fmla="*/ 3770 w 9809"/>
              <a:gd name="connsiteY139" fmla="*/ 1214 h 10000"/>
              <a:gd name="connsiteX140" fmla="*/ 3560 w 9809"/>
              <a:gd name="connsiteY140" fmla="*/ 1109 h 10000"/>
              <a:gd name="connsiteX141" fmla="*/ 3348 w 9809"/>
              <a:gd name="connsiteY141" fmla="*/ 1015 h 10000"/>
              <a:gd name="connsiteX142" fmla="*/ 3131 w 9809"/>
              <a:gd name="connsiteY142" fmla="*/ 933 h 10000"/>
              <a:gd name="connsiteX143" fmla="*/ 2909 w 9809"/>
              <a:gd name="connsiteY143" fmla="*/ 852 h 10000"/>
              <a:gd name="connsiteX144" fmla="*/ 2679 w 9809"/>
              <a:gd name="connsiteY144" fmla="*/ 793 h 10000"/>
              <a:gd name="connsiteX145" fmla="*/ 2455 w 9809"/>
              <a:gd name="connsiteY145" fmla="*/ 747 h 10000"/>
              <a:gd name="connsiteX146" fmla="*/ 2246 w 9809"/>
              <a:gd name="connsiteY146" fmla="*/ 723 h 10000"/>
              <a:gd name="connsiteX147" fmla="*/ 2036 w 9809"/>
              <a:gd name="connsiteY147" fmla="*/ 735 h 10000"/>
              <a:gd name="connsiteX148" fmla="*/ 1836 w 9809"/>
              <a:gd name="connsiteY148" fmla="*/ 793 h 10000"/>
              <a:gd name="connsiteX149" fmla="*/ 1650 w 9809"/>
              <a:gd name="connsiteY149" fmla="*/ 863 h 10000"/>
              <a:gd name="connsiteX150" fmla="*/ 1484 w 9809"/>
              <a:gd name="connsiteY150" fmla="*/ 968 h 10000"/>
              <a:gd name="connsiteX151" fmla="*/ 1328 w 9809"/>
              <a:gd name="connsiteY151" fmla="*/ 1109 h 10000"/>
              <a:gd name="connsiteX152" fmla="*/ 1193 w 9809"/>
              <a:gd name="connsiteY152" fmla="*/ 1295 h 10000"/>
              <a:gd name="connsiteX153" fmla="*/ 1079 w 9809"/>
              <a:gd name="connsiteY153" fmla="*/ 1529 h 10000"/>
              <a:gd name="connsiteX154" fmla="*/ 992 w 9809"/>
              <a:gd name="connsiteY154" fmla="*/ 1820 h 10000"/>
              <a:gd name="connsiteX155" fmla="*/ 936 w 9809"/>
              <a:gd name="connsiteY155" fmla="*/ 2147 h 10000"/>
              <a:gd name="connsiteX156" fmla="*/ 912 w 9809"/>
              <a:gd name="connsiteY156" fmla="*/ 2532 h 10000"/>
              <a:gd name="connsiteX157" fmla="*/ 918 w 9809"/>
              <a:gd name="connsiteY157" fmla="*/ 2987 h 10000"/>
              <a:gd name="connsiteX158" fmla="*/ 961 w 9809"/>
              <a:gd name="connsiteY158" fmla="*/ 3501 h 10000"/>
              <a:gd name="connsiteX159" fmla="*/ 1041 w 9809"/>
              <a:gd name="connsiteY159" fmla="*/ 4072 h 10000"/>
              <a:gd name="connsiteX160" fmla="*/ 1167 w 9809"/>
              <a:gd name="connsiteY160" fmla="*/ 4714 h 10000"/>
              <a:gd name="connsiteX161" fmla="*/ 1340 w 9809"/>
              <a:gd name="connsiteY161" fmla="*/ 5438 h 10000"/>
              <a:gd name="connsiteX162" fmla="*/ 1553 w 9809"/>
              <a:gd name="connsiteY162" fmla="*/ 6231 h 10000"/>
              <a:gd name="connsiteX0" fmla="*/ 1418 w 9835"/>
              <a:gd name="connsiteY0" fmla="*/ 6231 h 10000"/>
              <a:gd name="connsiteX1" fmla="*/ 1455 w 9835"/>
              <a:gd name="connsiteY1" fmla="*/ 6336 h 10000"/>
              <a:gd name="connsiteX2" fmla="*/ 1538 w 9835"/>
              <a:gd name="connsiteY2" fmla="*/ 6581 h 10000"/>
              <a:gd name="connsiteX3" fmla="*/ 1638 w 9835"/>
              <a:gd name="connsiteY3" fmla="*/ 6873 h 10000"/>
              <a:gd name="connsiteX4" fmla="*/ 1714 w 9835"/>
              <a:gd name="connsiteY4" fmla="*/ 7141 h 10000"/>
              <a:gd name="connsiteX5" fmla="*/ 1720 w 9835"/>
              <a:gd name="connsiteY5" fmla="*/ 7188 h 10000"/>
              <a:gd name="connsiteX6" fmla="*/ 1727 w 9835"/>
              <a:gd name="connsiteY6" fmla="*/ 7223 h 10000"/>
              <a:gd name="connsiteX7" fmla="*/ 1733 w 9835"/>
              <a:gd name="connsiteY7" fmla="*/ 7258 h 10000"/>
              <a:gd name="connsiteX8" fmla="*/ 1727 w 9835"/>
              <a:gd name="connsiteY8" fmla="*/ 7270 h 10000"/>
              <a:gd name="connsiteX9" fmla="*/ 1714 w 9835"/>
              <a:gd name="connsiteY9" fmla="*/ 7270 h 10000"/>
              <a:gd name="connsiteX10" fmla="*/ 1701 w 9835"/>
              <a:gd name="connsiteY10" fmla="*/ 7258 h 10000"/>
              <a:gd name="connsiteX11" fmla="*/ 1676 w 9835"/>
              <a:gd name="connsiteY11" fmla="*/ 7223 h 10000"/>
              <a:gd name="connsiteX12" fmla="*/ 1645 w 9835"/>
              <a:gd name="connsiteY12" fmla="*/ 7176 h 10000"/>
              <a:gd name="connsiteX13" fmla="*/ 1561 w 9835"/>
              <a:gd name="connsiteY13" fmla="*/ 7025 h 10000"/>
              <a:gd name="connsiteX14" fmla="*/ 1437 w 9835"/>
              <a:gd name="connsiteY14" fmla="*/ 6779 h 10000"/>
              <a:gd name="connsiteX15" fmla="*/ 1270 w 9835"/>
              <a:gd name="connsiteY15" fmla="*/ 6441 h 10000"/>
              <a:gd name="connsiteX16" fmla="*/ 1051 w 9835"/>
              <a:gd name="connsiteY16" fmla="*/ 5974 h 10000"/>
              <a:gd name="connsiteX17" fmla="*/ 954 w 9835"/>
              <a:gd name="connsiteY17" fmla="*/ 5753 h 10000"/>
              <a:gd name="connsiteX18" fmla="*/ 852 w 9835"/>
              <a:gd name="connsiteY18" fmla="*/ 5508 h 10000"/>
              <a:gd name="connsiteX19" fmla="*/ 759 w 9835"/>
              <a:gd name="connsiteY19" fmla="*/ 5239 h 10000"/>
              <a:gd name="connsiteX20" fmla="*/ 656 w 9835"/>
              <a:gd name="connsiteY20" fmla="*/ 4959 h 10000"/>
              <a:gd name="connsiteX21" fmla="*/ 563 w 9835"/>
              <a:gd name="connsiteY21" fmla="*/ 4656 h 10000"/>
              <a:gd name="connsiteX22" fmla="*/ 472 w 9835"/>
              <a:gd name="connsiteY22" fmla="*/ 4352 h 10000"/>
              <a:gd name="connsiteX23" fmla="*/ 392 w 9835"/>
              <a:gd name="connsiteY23" fmla="*/ 4037 h 10000"/>
              <a:gd name="connsiteX24" fmla="*/ 316 w 9835"/>
              <a:gd name="connsiteY24" fmla="*/ 3711 h 10000"/>
              <a:gd name="connsiteX25" fmla="*/ 253 w 9835"/>
              <a:gd name="connsiteY25" fmla="*/ 3372 h 10000"/>
              <a:gd name="connsiteX26" fmla="*/ 202 w 9835"/>
              <a:gd name="connsiteY26" fmla="*/ 3046 h 10000"/>
              <a:gd name="connsiteX27" fmla="*/ 158 w 9835"/>
              <a:gd name="connsiteY27" fmla="*/ 2719 h 10000"/>
              <a:gd name="connsiteX28" fmla="*/ 133 w 9835"/>
              <a:gd name="connsiteY28" fmla="*/ 2392 h 10000"/>
              <a:gd name="connsiteX29" fmla="*/ 127 w 9835"/>
              <a:gd name="connsiteY29" fmla="*/ 2077 h 10000"/>
              <a:gd name="connsiteX30" fmla="*/ 133 w 9835"/>
              <a:gd name="connsiteY30" fmla="*/ 1785 h 10000"/>
              <a:gd name="connsiteX31" fmla="*/ 164 w 9835"/>
              <a:gd name="connsiteY31" fmla="*/ 1494 h 10000"/>
              <a:gd name="connsiteX32" fmla="*/ 214 w 9835"/>
              <a:gd name="connsiteY32" fmla="*/ 1225 h 10000"/>
              <a:gd name="connsiteX33" fmla="*/ 292 w 9835"/>
              <a:gd name="connsiteY33" fmla="*/ 968 h 10000"/>
              <a:gd name="connsiteX34" fmla="*/ 392 w 9835"/>
              <a:gd name="connsiteY34" fmla="*/ 735 h 10000"/>
              <a:gd name="connsiteX35" fmla="*/ 517 w 9835"/>
              <a:gd name="connsiteY35" fmla="*/ 525 h 10000"/>
              <a:gd name="connsiteX36" fmla="*/ 669 w 9835"/>
              <a:gd name="connsiteY36" fmla="*/ 362 h 10000"/>
              <a:gd name="connsiteX37" fmla="*/ 852 w 9835"/>
              <a:gd name="connsiteY37" fmla="*/ 210 h 10000"/>
              <a:gd name="connsiteX38" fmla="*/ 1070 w 9835"/>
              <a:gd name="connsiteY38" fmla="*/ 105 h 10000"/>
              <a:gd name="connsiteX39" fmla="*/ 1329 w 9835"/>
              <a:gd name="connsiteY39" fmla="*/ 35 h 10000"/>
              <a:gd name="connsiteX40" fmla="*/ 1613 w 9835"/>
              <a:gd name="connsiteY40" fmla="*/ 0 h 10000"/>
              <a:gd name="connsiteX41" fmla="*/ 1929 w 9835"/>
              <a:gd name="connsiteY41" fmla="*/ 12 h 10000"/>
              <a:gd name="connsiteX42" fmla="*/ 2289 w 9835"/>
              <a:gd name="connsiteY42" fmla="*/ 70 h 10000"/>
              <a:gd name="connsiteX43" fmla="*/ 2692 w 9835"/>
              <a:gd name="connsiteY43" fmla="*/ 175 h 10000"/>
              <a:gd name="connsiteX44" fmla="*/ 3135 w 9835"/>
              <a:gd name="connsiteY44" fmla="*/ 338 h 10000"/>
              <a:gd name="connsiteX45" fmla="*/ 3614 w 9835"/>
              <a:gd name="connsiteY45" fmla="*/ 548 h 10000"/>
              <a:gd name="connsiteX46" fmla="*/ 4145 w 9835"/>
              <a:gd name="connsiteY46" fmla="*/ 828 h 10000"/>
              <a:gd name="connsiteX47" fmla="*/ 4728 w 9835"/>
              <a:gd name="connsiteY47" fmla="*/ 1155 h 10000"/>
              <a:gd name="connsiteX48" fmla="*/ 5347 w 9835"/>
              <a:gd name="connsiteY48" fmla="*/ 1552 h 10000"/>
              <a:gd name="connsiteX49" fmla="*/ 5488 w 9835"/>
              <a:gd name="connsiteY49" fmla="*/ 1669 h 10000"/>
              <a:gd name="connsiteX50" fmla="*/ 5853 w 9835"/>
              <a:gd name="connsiteY50" fmla="*/ 1995 h 10000"/>
              <a:gd name="connsiteX51" fmla="*/ 6101 w 9835"/>
              <a:gd name="connsiteY51" fmla="*/ 2217 h 10000"/>
              <a:gd name="connsiteX52" fmla="*/ 6384 w 9835"/>
              <a:gd name="connsiteY52" fmla="*/ 2485 h 10000"/>
              <a:gd name="connsiteX53" fmla="*/ 6699 w 9835"/>
              <a:gd name="connsiteY53" fmla="*/ 2789 h 10000"/>
              <a:gd name="connsiteX54" fmla="*/ 7027 w 9835"/>
              <a:gd name="connsiteY54" fmla="*/ 3127 h 10000"/>
              <a:gd name="connsiteX55" fmla="*/ 7375 w 9835"/>
              <a:gd name="connsiteY55" fmla="*/ 3501 h 10000"/>
              <a:gd name="connsiteX56" fmla="*/ 7723 w 9835"/>
              <a:gd name="connsiteY56" fmla="*/ 3886 h 10000"/>
              <a:gd name="connsiteX57" fmla="*/ 8071 w 9835"/>
              <a:gd name="connsiteY57" fmla="*/ 4294 h 10000"/>
              <a:gd name="connsiteX58" fmla="*/ 8409 w 9835"/>
              <a:gd name="connsiteY58" fmla="*/ 4714 h 10000"/>
              <a:gd name="connsiteX59" fmla="*/ 8723 w 9835"/>
              <a:gd name="connsiteY59" fmla="*/ 5134 h 10000"/>
              <a:gd name="connsiteX60" fmla="*/ 9020 w 9835"/>
              <a:gd name="connsiteY60" fmla="*/ 5578 h 10000"/>
              <a:gd name="connsiteX61" fmla="*/ 9278 w 9835"/>
              <a:gd name="connsiteY61" fmla="*/ 6009 h 10000"/>
              <a:gd name="connsiteX62" fmla="*/ 9500 w 9835"/>
              <a:gd name="connsiteY62" fmla="*/ 6453 h 10000"/>
              <a:gd name="connsiteX63" fmla="*/ 9671 w 9835"/>
              <a:gd name="connsiteY63" fmla="*/ 6884 h 10000"/>
              <a:gd name="connsiteX64" fmla="*/ 9785 w 9835"/>
              <a:gd name="connsiteY64" fmla="*/ 7293 h 10000"/>
              <a:gd name="connsiteX65" fmla="*/ 9835 w 9835"/>
              <a:gd name="connsiteY65" fmla="*/ 7701 h 10000"/>
              <a:gd name="connsiteX66" fmla="*/ 9823 w 9835"/>
              <a:gd name="connsiteY66" fmla="*/ 8086 h 10000"/>
              <a:gd name="connsiteX67" fmla="*/ 9728 w 9835"/>
              <a:gd name="connsiteY67" fmla="*/ 8448 h 10000"/>
              <a:gd name="connsiteX68" fmla="*/ 9544 w 9835"/>
              <a:gd name="connsiteY68" fmla="*/ 8775 h 10000"/>
              <a:gd name="connsiteX69" fmla="*/ 9272 w 9835"/>
              <a:gd name="connsiteY69" fmla="*/ 9090 h 10000"/>
              <a:gd name="connsiteX70" fmla="*/ 8900 w 9835"/>
              <a:gd name="connsiteY70" fmla="*/ 9358 h 10000"/>
              <a:gd name="connsiteX71" fmla="*/ 8415 w 9835"/>
              <a:gd name="connsiteY71" fmla="*/ 9580 h 10000"/>
              <a:gd name="connsiteX72" fmla="*/ 7817 w 9835"/>
              <a:gd name="connsiteY72" fmla="*/ 9767 h 10000"/>
              <a:gd name="connsiteX73" fmla="*/ 7092 w 9835"/>
              <a:gd name="connsiteY73" fmla="*/ 9895 h 10000"/>
              <a:gd name="connsiteX74" fmla="*/ 6245 w 9835"/>
              <a:gd name="connsiteY74" fmla="*/ 9977 h 10000"/>
              <a:gd name="connsiteX75" fmla="*/ 5246 w 9835"/>
              <a:gd name="connsiteY75" fmla="*/ 10000 h 10000"/>
              <a:gd name="connsiteX76" fmla="*/ 4107 w 9835"/>
              <a:gd name="connsiteY76" fmla="*/ 9965 h 10000"/>
              <a:gd name="connsiteX77" fmla="*/ 2825 w 9835"/>
              <a:gd name="connsiteY77" fmla="*/ 9860 h 10000"/>
              <a:gd name="connsiteX78" fmla="*/ 1372 w 9835"/>
              <a:gd name="connsiteY78" fmla="*/ 9697 h 10000"/>
              <a:gd name="connsiteX79" fmla="*/ 960 w 9835"/>
              <a:gd name="connsiteY79" fmla="*/ 9627 h 10000"/>
              <a:gd name="connsiteX80" fmla="*/ 498 w 9835"/>
              <a:gd name="connsiteY80" fmla="*/ 9545 h 10000"/>
              <a:gd name="connsiteX81" fmla="*/ 265 w 9835"/>
              <a:gd name="connsiteY81" fmla="*/ 9498 h 10000"/>
              <a:gd name="connsiteX82" fmla="*/ 43 w 9835"/>
              <a:gd name="connsiteY82" fmla="*/ 9452 h 10000"/>
              <a:gd name="connsiteX83" fmla="*/ 0 w 9835"/>
              <a:gd name="connsiteY83" fmla="*/ 8938 h 10000"/>
              <a:gd name="connsiteX84" fmla="*/ 492 w 9835"/>
              <a:gd name="connsiteY84" fmla="*/ 9020 h 10000"/>
              <a:gd name="connsiteX85" fmla="*/ 1138 w 9835"/>
              <a:gd name="connsiteY85" fmla="*/ 9113 h 10000"/>
              <a:gd name="connsiteX86" fmla="*/ 1897 w 9835"/>
              <a:gd name="connsiteY86" fmla="*/ 9218 h 10000"/>
              <a:gd name="connsiteX87" fmla="*/ 2744 w 9835"/>
              <a:gd name="connsiteY87" fmla="*/ 9300 h 10000"/>
              <a:gd name="connsiteX88" fmla="*/ 3186 w 9835"/>
              <a:gd name="connsiteY88" fmla="*/ 9335 h 10000"/>
              <a:gd name="connsiteX89" fmla="*/ 3634 w 9835"/>
              <a:gd name="connsiteY89" fmla="*/ 9358 h 10000"/>
              <a:gd name="connsiteX90" fmla="*/ 4094 w 9835"/>
              <a:gd name="connsiteY90" fmla="*/ 9370 h 10000"/>
              <a:gd name="connsiteX91" fmla="*/ 4565 w 9835"/>
              <a:gd name="connsiteY91" fmla="*/ 9382 h 10000"/>
              <a:gd name="connsiteX92" fmla="*/ 5020 w 9835"/>
              <a:gd name="connsiteY92" fmla="*/ 9382 h 10000"/>
              <a:gd name="connsiteX93" fmla="*/ 5474 w 9835"/>
              <a:gd name="connsiteY93" fmla="*/ 9358 h 10000"/>
              <a:gd name="connsiteX94" fmla="*/ 5922 w 9835"/>
              <a:gd name="connsiteY94" fmla="*/ 9335 h 10000"/>
              <a:gd name="connsiteX95" fmla="*/ 6359 w 9835"/>
              <a:gd name="connsiteY95" fmla="*/ 9277 h 10000"/>
              <a:gd name="connsiteX96" fmla="*/ 6769 w 9835"/>
              <a:gd name="connsiteY96" fmla="*/ 9218 h 10000"/>
              <a:gd name="connsiteX97" fmla="*/ 7162 w 9835"/>
              <a:gd name="connsiteY97" fmla="*/ 9125 h 10000"/>
              <a:gd name="connsiteX98" fmla="*/ 7541 w 9835"/>
              <a:gd name="connsiteY98" fmla="*/ 9020 h 10000"/>
              <a:gd name="connsiteX99" fmla="*/ 7881 w 9835"/>
              <a:gd name="connsiteY99" fmla="*/ 8903 h 10000"/>
              <a:gd name="connsiteX100" fmla="*/ 8193 w 9835"/>
              <a:gd name="connsiteY100" fmla="*/ 8740 h 10000"/>
              <a:gd name="connsiteX101" fmla="*/ 8465 w 9835"/>
              <a:gd name="connsiteY101" fmla="*/ 8553 h 10000"/>
              <a:gd name="connsiteX102" fmla="*/ 8699 w 9835"/>
              <a:gd name="connsiteY102" fmla="*/ 8355 h 10000"/>
              <a:gd name="connsiteX103" fmla="*/ 8900 w 9835"/>
              <a:gd name="connsiteY103" fmla="*/ 8121 h 10000"/>
              <a:gd name="connsiteX104" fmla="*/ 9039 w 9835"/>
              <a:gd name="connsiteY104" fmla="*/ 7865 h 10000"/>
              <a:gd name="connsiteX105" fmla="*/ 9135 w 9835"/>
              <a:gd name="connsiteY105" fmla="*/ 7573 h 10000"/>
              <a:gd name="connsiteX106" fmla="*/ 9171 w 9835"/>
              <a:gd name="connsiteY106" fmla="*/ 7258 h 10000"/>
              <a:gd name="connsiteX107" fmla="*/ 9153 w 9835"/>
              <a:gd name="connsiteY107" fmla="*/ 6896 h 10000"/>
              <a:gd name="connsiteX108" fmla="*/ 9147 w 9835"/>
              <a:gd name="connsiteY108" fmla="*/ 6873 h 10000"/>
              <a:gd name="connsiteX109" fmla="*/ 9141 w 9835"/>
              <a:gd name="connsiteY109" fmla="*/ 6791 h 10000"/>
              <a:gd name="connsiteX110" fmla="*/ 9114 w 9835"/>
              <a:gd name="connsiteY110" fmla="*/ 6674 h 10000"/>
              <a:gd name="connsiteX111" fmla="*/ 9065 w 9835"/>
              <a:gd name="connsiteY111" fmla="*/ 6511 h 10000"/>
              <a:gd name="connsiteX112" fmla="*/ 8989 w 9835"/>
              <a:gd name="connsiteY112" fmla="*/ 6301 h 10000"/>
              <a:gd name="connsiteX113" fmla="*/ 8882 w 9835"/>
              <a:gd name="connsiteY113" fmla="*/ 6044 h 10000"/>
              <a:gd name="connsiteX114" fmla="*/ 8810 w 9835"/>
              <a:gd name="connsiteY114" fmla="*/ 5904 h 10000"/>
              <a:gd name="connsiteX115" fmla="*/ 8735 w 9835"/>
              <a:gd name="connsiteY115" fmla="*/ 5753 h 10000"/>
              <a:gd name="connsiteX116" fmla="*/ 8648 w 9835"/>
              <a:gd name="connsiteY116" fmla="*/ 5601 h 10000"/>
              <a:gd name="connsiteX117" fmla="*/ 8551 w 9835"/>
              <a:gd name="connsiteY117" fmla="*/ 5438 h 10000"/>
              <a:gd name="connsiteX118" fmla="*/ 8438 w 9835"/>
              <a:gd name="connsiteY118" fmla="*/ 5263 h 10000"/>
              <a:gd name="connsiteX119" fmla="*/ 8312 w 9835"/>
              <a:gd name="connsiteY119" fmla="*/ 5076 h 10000"/>
              <a:gd name="connsiteX120" fmla="*/ 8172 w 9835"/>
              <a:gd name="connsiteY120" fmla="*/ 4889 h 10000"/>
              <a:gd name="connsiteX121" fmla="*/ 8021 w 9835"/>
              <a:gd name="connsiteY121" fmla="*/ 4702 h 10000"/>
              <a:gd name="connsiteX122" fmla="*/ 7850 w 9835"/>
              <a:gd name="connsiteY122" fmla="*/ 4492 h 10000"/>
              <a:gd name="connsiteX123" fmla="*/ 7666 w 9835"/>
              <a:gd name="connsiteY123" fmla="*/ 4282 h 10000"/>
              <a:gd name="connsiteX124" fmla="*/ 7465 w 9835"/>
              <a:gd name="connsiteY124" fmla="*/ 4072 h 10000"/>
              <a:gd name="connsiteX125" fmla="*/ 7237 w 9835"/>
              <a:gd name="connsiteY125" fmla="*/ 3851 h 10000"/>
              <a:gd name="connsiteX126" fmla="*/ 7002 w 9835"/>
              <a:gd name="connsiteY126" fmla="*/ 3617 h 10000"/>
              <a:gd name="connsiteX127" fmla="*/ 6745 w 9835"/>
              <a:gd name="connsiteY127" fmla="*/ 3384 h 10000"/>
              <a:gd name="connsiteX128" fmla="*/ 6474 w 9835"/>
              <a:gd name="connsiteY128" fmla="*/ 3139 h 10000"/>
              <a:gd name="connsiteX129" fmla="*/ 6176 w 9835"/>
              <a:gd name="connsiteY129" fmla="*/ 2894 h 10000"/>
              <a:gd name="connsiteX130" fmla="*/ 5853 w 9835"/>
              <a:gd name="connsiteY130" fmla="*/ 2649 h 10000"/>
              <a:gd name="connsiteX131" fmla="*/ 5512 w 9835"/>
              <a:gd name="connsiteY131" fmla="*/ 2404 h 10000"/>
              <a:gd name="connsiteX132" fmla="*/ 5152 w 9835"/>
              <a:gd name="connsiteY132" fmla="*/ 2147 h 10000"/>
              <a:gd name="connsiteX133" fmla="*/ 4766 w 9835"/>
              <a:gd name="connsiteY133" fmla="*/ 1879 h 10000"/>
              <a:gd name="connsiteX134" fmla="*/ 4698 w 9835"/>
              <a:gd name="connsiteY134" fmla="*/ 1832 h 10000"/>
              <a:gd name="connsiteX135" fmla="*/ 4514 w 9835"/>
              <a:gd name="connsiteY135" fmla="*/ 1704 h 10000"/>
              <a:gd name="connsiteX136" fmla="*/ 4235 w 9835"/>
              <a:gd name="connsiteY136" fmla="*/ 1529 h 10000"/>
              <a:gd name="connsiteX137" fmla="*/ 3875 w 9835"/>
              <a:gd name="connsiteY137" fmla="*/ 1319 h 10000"/>
              <a:gd name="connsiteX138" fmla="*/ 3678 w 9835"/>
              <a:gd name="connsiteY138" fmla="*/ 1214 h 10000"/>
              <a:gd name="connsiteX139" fmla="*/ 3464 w 9835"/>
              <a:gd name="connsiteY139" fmla="*/ 1109 h 10000"/>
              <a:gd name="connsiteX140" fmla="*/ 3248 w 9835"/>
              <a:gd name="connsiteY140" fmla="*/ 1015 h 10000"/>
              <a:gd name="connsiteX141" fmla="*/ 3027 w 9835"/>
              <a:gd name="connsiteY141" fmla="*/ 933 h 10000"/>
              <a:gd name="connsiteX142" fmla="*/ 2801 w 9835"/>
              <a:gd name="connsiteY142" fmla="*/ 852 h 10000"/>
              <a:gd name="connsiteX143" fmla="*/ 2566 w 9835"/>
              <a:gd name="connsiteY143" fmla="*/ 793 h 10000"/>
              <a:gd name="connsiteX144" fmla="*/ 2338 w 9835"/>
              <a:gd name="connsiteY144" fmla="*/ 747 h 10000"/>
              <a:gd name="connsiteX145" fmla="*/ 2125 w 9835"/>
              <a:gd name="connsiteY145" fmla="*/ 723 h 10000"/>
              <a:gd name="connsiteX146" fmla="*/ 1911 w 9835"/>
              <a:gd name="connsiteY146" fmla="*/ 735 h 10000"/>
              <a:gd name="connsiteX147" fmla="*/ 1707 w 9835"/>
              <a:gd name="connsiteY147" fmla="*/ 793 h 10000"/>
              <a:gd name="connsiteX148" fmla="*/ 1517 w 9835"/>
              <a:gd name="connsiteY148" fmla="*/ 863 h 10000"/>
              <a:gd name="connsiteX149" fmla="*/ 1348 w 9835"/>
              <a:gd name="connsiteY149" fmla="*/ 968 h 10000"/>
              <a:gd name="connsiteX150" fmla="*/ 1189 w 9835"/>
              <a:gd name="connsiteY150" fmla="*/ 1109 h 10000"/>
              <a:gd name="connsiteX151" fmla="*/ 1051 w 9835"/>
              <a:gd name="connsiteY151" fmla="*/ 1295 h 10000"/>
              <a:gd name="connsiteX152" fmla="*/ 935 w 9835"/>
              <a:gd name="connsiteY152" fmla="*/ 1529 h 10000"/>
              <a:gd name="connsiteX153" fmla="*/ 846 w 9835"/>
              <a:gd name="connsiteY153" fmla="*/ 1820 h 10000"/>
              <a:gd name="connsiteX154" fmla="*/ 789 w 9835"/>
              <a:gd name="connsiteY154" fmla="*/ 2147 h 10000"/>
              <a:gd name="connsiteX155" fmla="*/ 765 w 9835"/>
              <a:gd name="connsiteY155" fmla="*/ 2532 h 10000"/>
              <a:gd name="connsiteX156" fmla="*/ 771 w 9835"/>
              <a:gd name="connsiteY156" fmla="*/ 2987 h 10000"/>
              <a:gd name="connsiteX157" fmla="*/ 815 w 9835"/>
              <a:gd name="connsiteY157" fmla="*/ 3501 h 10000"/>
              <a:gd name="connsiteX158" fmla="*/ 896 w 9835"/>
              <a:gd name="connsiteY158" fmla="*/ 4072 h 10000"/>
              <a:gd name="connsiteX159" fmla="*/ 1025 w 9835"/>
              <a:gd name="connsiteY159" fmla="*/ 4714 h 10000"/>
              <a:gd name="connsiteX160" fmla="*/ 1201 w 9835"/>
              <a:gd name="connsiteY160" fmla="*/ 5438 h 10000"/>
              <a:gd name="connsiteX161" fmla="*/ 1418 w 9835"/>
              <a:gd name="connsiteY161" fmla="*/ 6231 h 10000"/>
              <a:gd name="connsiteX0" fmla="*/ 1442 w 10000"/>
              <a:gd name="connsiteY0" fmla="*/ 6231 h 10000"/>
              <a:gd name="connsiteX1" fmla="*/ 1479 w 10000"/>
              <a:gd name="connsiteY1" fmla="*/ 6336 h 10000"/>
              <a:gd name="connsiteX2" fmla="*/ 1564 w 10000"/>
              <a:gd name="connsiteY2" fmla="*/ 6581 h 10000"/>
              <a:gd name="connsiteX3" fmla="*/ 1665 w 10000"/>
              <a:gd name="connsiteY3" fmla="*/ 6873 h 10000"/>
              <a:gd name="connsiteX4" fmla="*/ 1743 w 10000"/>
              <a:gd name="connsiteY4" fmla="*/ 7141 h 10000"/>
              <a:gd name="connsiteX5" fmla="*/ 1749 w 10000"/>
              <a:gd name="connsiteY5" fmla="*/ 7188 h 10000"/>
              <a:gd name="connsiteX6" fmla="*/ 1756 w 10000"/>
              <a:gd name="connsiteY6" fmla="*/ 7223 h 10000"/>
              <a:gd name="connsiteX7" fmla="*/ 1762 w 10000"/>
              <a:gd name="connsiteY7" fmla="*/ 7258 h 10000"/>
              <a:gd name="connsiteX8" fmla="*/ 1756 w 10000"/>
              <a:gd name="connsiteY8" fmla="*/ 7270 h 10000"/>
              <a:gd name="connsiteX9" fmla="*/ 1743 w 10000"/>
              <a:gd name="connsiteY9" fmla="*/ 7270 h 10000"/>
              <a:gd name="connsiteX10" fmla="*/ 1730 w 10000"/>
              <a:gd name="connsiteY10" fmla="*/ 7258 h 10000"/>
              <a:gd name="connsiteX11" fmla="*/ 1704 w 10000"/>
              <a:gd name="connsiteY11" fmla="*/ 7223 h 10000"/>
              <a:gd name="connsiteX12" fmla="*/ 1673 w 10000"/>
              <a:gd name="connsiteY12" fmla="*/ 7176 h 10000"/>
              <a:gd name="connsiteX13" fmla="*/ 1587 w 10000"/>
              <a:gd name="connsiteY13" fmla="*/ 7025 h 10000"/>
              <a:gd name="connsiteX14" fmla="*/ 1461 w 10000"/>
              <a:gd name="connsiteY14" fmla="*/ 6779 h 10000"/>
              <a:gd name="connsiteX15" fmla="*/ 1291 w 10000"/>
              <a:gd name="connsiteY15" fmla="*/ 6441 h 10000"/>
              <a:gd name="connsiteX16" fmla="*/ 1069 w 10000"/>
              <a:gd name="connsiteY16" fmla="*/ 5974 h 10000"/>
              <a:gd name="connsiteX17" fmla="*/ 970 w 10000"/>
              <a:gd name="connsiteY17" fmla="*/ 5753 h 10000"/>
              <a:gd name="connsiteX18" fmla="*/ 866 w 10000"/>
              <a:gd name="connsiteY18" fmla="*/ 5508 h 10000"/>
              <a:gd name="connsiteX19" fmla="*/ 772 w 10000"/>
              <a:gd name="connsiteY19" fmla="*/ 5239 h 10000"/>
              <a:gd name="connsiteX20" fmla="*/ 667 w 10000"/>
              <a:gd name="connsiteY20" fmla="*/ 4959 h 10000"/>
              <a:gd name="connsiteX21" fmla="*/ 572 w 10000"/>
              <a:gd name="connsiteY21" fmla="*/ 4656 h 10000"/>
              <a:gd name="connsiteX22" fmla="*/ 480 w 10000"/>
              <a:gd name="connsiteY22" fmla="*/ 4352 h 10000"/>
              <a:gd name="connsiteX23" fmla="*/ 399 w 10000"/>
              <a:gd name="connsiteY23" fmla="*/ 4037 h 10000"/>
              <a:gd name="connsiteX24" fmla="*/ 321 w 10000"/>
              <a:gd name="connsiteY24" fmla="*/ 3711 h 10000"/>
              <a:gd name="connsiteX25" fmla="*/ 257 w 10000"/>
              <a:gd name="connsiteY25" fmla="*/ 3372 h 10000"/>
              <a:gd name="connsiteX26" fmla="*/ 205 w 10000"/>
              <a:gd name="connsiteY26" fmla="*/ 3046 h 10000"/>
              <a:gd name="connsiteX27" fmla="*/ 161 w 10000"/>
              <a:gd name="connsiteY27" fmla="*/ 2719 h 10000"/>
              <a:gd name="connsiteX28" fmla="*/ 135 w 10000"/>
              <a:gd name="connsiteY28" fmla="*/ 2392 h 10000"/>
              <a:gd name="connsiteX29" fmla="*/ 129 w 10000"/>
              <a:gd name="connsiteY29" fmla="*/ 2077 h 10000"/>
              <a:gd name="connsiteX30" fmla="*/ 135 w 10000"/>
              <a:gd name="connsiteY30" fmla="*/ 1785 h 10000"/>
              <a:gd name="connsiteX31" fmla="*/ 167 w 10000"/>
              <a:gd name="connsiteY31" fmla="*/ 1494 h 10000"/>
              <a:gd name="connsiteX32" fmla="*/ 218 w 10000"/>
              <a:gd name="connsiteY32" fmla="*/ 1225 h 10000"/>
              <a:gd name="connsiteX33" fmla="*/ 297 w 10000"/>
              <a:gd name="connsiteY33" fmla="*/ 968 h 10000"/>
              <a:gd name="connsiteX34" fmla="*/ 399 w 10000"/>
              <a:gd name="connsiteY34" fmla="*/ 735 h 10000"/>
              <a:gd name="connsiteX35" fmla="*/ 526 w 10000"/>
              <a:gd name="connsiteY35" fmla="*/ 525 h 10000"/>
              <a:gd name="connsiteX36" fmla="*/ 680 w 10000"/>
              <a:gd name="connsiteY36" fmla="*/ 362 h 10000"/>
              <a:gd name="connsiteX37" fmla="*/ 866 w 10000"/>
              <a:gd name="connsiteY37" fmla="*/ 210 h 10000"/>
              <a:gd name="connsiteX38" fmla="*/ 1088 w 10000"/>
              <a:gd name="connsiteY38" fmla="*/ 105 h 10000"/>
              <a:gd name="connsiteX39" fmla="*/ 1351 w 10000"/>
              <a:gd name="connsiteY39" fmla="*/ 35 h 10000"/>
              <a:gd name="connsiteX40" fmla="*/ 1640 w 10000"/>
              <a:gd name="connsiteY40" fmla="*/ 0 h 10000"/>
              <a:gd name="connsiteX41" fmla="*/ 1961 w 10000"/>
              <a:gd name="connsiteY41" fmla="*/ 12 h 10000"/>
              <a:gd name="connsiteX42" fmla="*/ 2327 w 10000"/>
              <a:gd name="connsiteY42" fmla="*/ 70 h 10000"/>
              <a:gd name="connsiteX43" fmla="*/ 2737 w 10000"/>
              <a:gd name="connsiteY43" fmla="*/ 175 h 10000"/>
              <a:gd name="connsiteX44" fmla="*/ 3188 w 10000"/>
              <a:gd name="connsiteY44" fmla="*/ 338 h 10000"/>
              <a:gd name="connsiteX45" fmla="*/ 3675 w 10000"/>
              <a:gd name="connsiteY45" fmla="*/ 548 h 10000"/>
              <a:gd name="connsiteX46" fmla="*/ 4215 w 10000"/>
              <a:gd name="connsiteY46" fmla="*/ 828 h 10000"/>
              <a:gd name="connsiteX47" fmla="*/ 4807 w 10000"/>
              <a:gd name="connsiteY47" fmla="*/ 1155 h 10000"/>
              <a:gd name="connsiteX48" fmla="*/ 5437 w 10000"/>
              <a:gd name="connsiteY48" fmla="*/ 1552 h 10000"/>
              <a:gd name="connsiteX49" fmla="*/ 5580 w 10000"/>
              <a:gd name="connsiteY49" fmla="*/ 1669 h 10000"/>
              <a:gd name="connsiteX50" fmla="*/ 5951 w 10000"/>
              <a:gd name="connsiteY50" fmla="*/ 1995 h 10000"/>
              <a:gd name="connsiteX51" fmla="*/ 6203 w 10000"/>
              <a:gd name="connsiteY51" fmla="*/ 2217 h 10000"/>
              <a:gd name="connsiteX52" fmla="*/ 6491 w 10000"/>
              <a:gd name="connsiteY52" fmla="*/ 2485 h 10000"/>
              <a:gd name="connsiteX53" fmla="*/ 6811 w 10000"/>
              <a:gd name="connsiteY53" fmla="*/ 2789 h 10000"/>
              <a:gd name="connsiteX54" fmla="*/ 7145 w 10000"/>
              <a:gd name="connsiteY54" fmla="*/ 3127 h 10000"/>
              <a:gd name="connsiteX55" fmla="*/ 7499 w 10000"/>
              <a:gd name="connsiteY55" fmla="*/ 3501 h 10000"/>
              <a:gd name="connsiteX56" fmla="*/ 7853 w 10000"/>
              <a:gd name="connsiteY56" fmla="*/ 3886 h 10000"/>
              <a:gd name="connsiteX57" fmla="*/ 8206 w 10000"/>
              <a:gd name="connsiteY57" fmla="*/ 4294 h 10000"/>
              <a:gd name="connsiteX58" fmla="*/ 8550 w 10000"/>
              <a:gd name="connsiteY58" fmla="*/ 4714 h 10000"/>
              <a:gd name="connsiteX59" fmla="*/ 8869 w 10000"/>
              <a:gd name="connsiteY59" fmla="*/ 5134 h 10000"/>
              <a:gd name="connsiteX60" fmla="*/ 9171 w 10000"/>
              <a:gd name="connsiteY60" fmla="*/ 5578 h 10000"/>
              <a:gd name="connsiteX61" fmla="*/ 9434 w 10000"/>
              <a:gd name="connsiteY61" fmla="*/ 6009 h 10000"/>
              <a:gd name="connsiteX62" fmla="*/ 9659 w 10000"/>
              <a:gd name="connsiteY62" fmla="*/ 6453 h 10000"/>
              <a:gd name="connsiteX63" fmla="*/ 9833 w 10000"/>
              <a:gd name="connsiteY63" fmla="*/ 6884 h 10000"/>
              <a:gd name="connsiteX64" fmla="*/ 9949 w 10000"/>
              <a:gd name="connsiteY64" fmla="*/ 7293 h 10000"/>
              <a:gd name="connsiteX65" fmla="*/ 10000 w 10000"/>
              <a:gd name="connsiteY65" fmla="*/ 7701 h 10000"/>
              <a:gd name="connsiteX66" fmla="*/ 9988 w 10000"/>
              <a:gd name="connsiteY66" fmla="*/ 8086 h 10000"/>
              <a:gd name="connsiteX67" fmla="*/ 9891 w 10000"/>
              <a:gd name="connsiteY67" fmla="*/ 8448 h 10000"/>
              <a:gd name="connsiteX68" fmla="*/ 9704 w 10000"/>
              <a:gd name="connsiteY68" fmla="*/ 8775 h 10000"/>
              <a:gd name="connsiteX69" fmla="*/ 9428 w 10000"/>
              <a:gd name="connsiteY69" fmla="*/ 9090 h 10000"/>
              <a:gd name="connsiteX70" fmla="*/ 9049 w 10000"/>
              <a:gd name="connsiteY70" fmla="*/ 9358 h 10000"/>
              <a:gd name="connsiteX71" fmla="*/ 8556 w 10000"/>
              <a:gd name="connsiteY71" fmla="*/ 9580 h 10000"/>
              <a:gd name="connsiteX72" fmla="*/ 7948 w 10000"/>
              <a:gd name="connsiteY72" fmla="*/ 9767 h 10000"/>
              <a:gd name="connsiteX73" fmla="*/ 7211 w 10000"/>
              <a:gd name="connsiteY73" fmla="*/ 9895 h 10000"/>
              <a:gd name="connsiteX74" fmla="*/ 6350 w 10000"/>
              <a:gd name="connsiteY74" fmla="*/ 9977 h 10000"/>
              <a:gd name="connsiteX75" fmla="*/ 5334 w 10000"/>
              <a:gd name="connsiteY75" fmla="*/ 10000 h 10000"/>
              <a:gd name="connsiteX76" fmla="*/ 4176 w 10000"/>
              <a:gd name="connsiteY76" fmla="*/ 9965 h 10000"/>
              <a:gd name="connsiteX77" fmla="*/ 2872 w 10000"/>
              <a:gd name="connsiteY77" fmla="*/ 9860 h 10000"/>
              <a:gd name="connsiteX78" fmla="*/ 1395 w 10000"/>
              <a:gd name="connsiteY78" fmla="*/ 9697 h 10000"/>
              <a:gd name="connsiteX79" fmla="*/ 976 w 10000"/>
              <a:gd name="connsiteY79" fmla="*/ 9627 h 10000"/>
              <a:gd name="connsiteX80" fmla="*/ 506 w 10000"/>
              <a:gd name="connsiteY80" fmla="*/ 9545 h 10000"/>
              <a:gd name="connsiteX81" fmla="*/ 269 w 10000"/>
              <a:gd name="connsiteY81" fmla="*/ 9498 h 10000"/>
              <a:gd name="connsiteX82" fmla="*/ 0 w 10000"/>
              <a:gd name="connsiteY82" fmla="*/ 8938 h 10000"/>
              <a:gd name="connsiteX83" fmla="*/ 500 w 10000"/>
              <a:gd name="connsiteY83" fmla="*/ 9020 h 10000"/>
              <a:gd name="connsiteX84" fmla="*/ 1157 w 10000"/>
              <a:gd name="connsiteY84" fmla="*/ 9113 h 10000"/>
              <a:gd name="connsiteX85" fmla="*/ 1929 w 10000"/>
              <a:gd name="connsiteY85" fmla="*/ 9218 h 10000"/>
              <a:gd name="connsiteX86" fmla="*/ 2790 w 10000"/>
              <a:gd name="connsiteY86" fmla="*/ 9300 h 10000"/>
              <a:gd name="connsiteX87" fmla="*/ 3239 w 10000"/>
              <a:gd name="connsiteY87" fmla="*/ 9335 h 10000"/>
              <a:gd name="connsiteX88" fmla="*/ 3695 w 10000"/>
              <a:gd name="connsiteY88" fmla="*/ 9358 h 10000"/>
              <a:gd name="connsiteX89" fmla="*/ 4163 w 10000"/>
              <a:gd name="connsiteY89" fmla="*/ 9370 h 10000"/>
              <a:gd name="connsiteX90" fmla="*/ 4642 w 10000"/>
              <a:gd name="connsiteY90" fmla="*/ 9382 h 10000"/>
              <a:gd name="connsiteX91" fmla="*/ 5104 w 10000"/>
              <a:gd name="connsiteY91" fmla="*/ 9382 h 10000"/>
              <a:gd name="connsiteX92" fmla="*/ 5566 w 10000"/>
              <a:gd name="connsiteY92" fmla="*/ 9358 h 10000"/>
              <a:gd name="connsiteX93" fmla="*/ 6021 w 10000"/>
              <a:gd name="connsiteY93" fmla="*/ 9335 h 10000"/>
              <a:gd name="connsiteX94" fmla="*/ 6466 w 10000"/>
              <a:gd name="connsiteY94" fmla="*/ 9277 h 10000"/>
              <a:gd name="connsiteX95" fmla="*/ 6883 w 10000"/>
              <a:gd name="connsiteY95" fmla="*/ 9218 h 10000"/>
              <a:gd name="connsiteX96" fmla="*/ 7282 w 10000"/>
              <a:gd name="connsiteY96" fmla="*/ 9125 h 10000"/>
              <a:gd name="connsiteX97" fmla="*/ 7668 w 10000"/>
              <a:gd name="connsiteY97" fmla="*/ 9020 h 10000"/>
              <a:gd name="connsiteX98" fmla="*/ 8013 w 10000"/>
              <a:gd name="connsiteY98" fmla="*/ 8903 h 10000"/>
              <a:gd name="connsiteX99" fmla="*/ 8330 w 10000"/>
              <a:gd name="connsiteY99" fmla="*/ 8740 h 10000"/>
              <a:gd name="connsiteX100" fmla="*/ 8607 w 10000"/>
              <a:gd name="connsiteY100" fmla="*/ 8553 h 10000"/>
              <a:gd name="connsiteX101" fmla="*/ 8845 w 10000"/>
              <a:gd name="connsiteY101" fmla="*/ 8355 h 10000"/>
              <a:gd name="connsiteX102" fmla="*/ 9049 w 10000"/>
              <a:gd name="connsiteY102" fmla="*/ 8121 h 10000"/>
              <a:gd name="connsiteX103" fmla="*/ 9191 w 10000"/>
              <a:gd name="connsiteY103" fmla="*/ 7865 h 10000"/>
              <a:gd name="connsiteX104" fmla="*/ 9288 w 10000"/>
              <a:gd name="connsiteY104" fmla="*/ 7573 h 10000"/>
              <a:gd name="connsiteX105" fmla="*/ 9325 w 10000"/>
              <a:gd name="connsiteY105" fmla="*/ 7258 h 10000"/>
              <a:gd name="connsiteX106" fmla="*/ 9307 w 10000"/>
              <a:gd name="connsiteY106" fmla="*/ 6896 h 10000"/>
              <a:gd name="connsiteX107" fmla="*/ 9300 w 10000"/>
              <a:gd name="connsiteY107" fmla="*/ 6873 h 10000"/>
              <a:gd name="connsiteX108" fmla="*/ 9294 w 10000"/>
              <a:gd name="connsiteY108" fmla="*/ 6791 h 10000"/>
              <a:gd name="connsiteX109" fmla="*/ 9267 w 10000"/>
              <a:gd name="connsiteY109" fmla="*/ 6674 h 10000"/>
              <a:gd name="connsiteX110" fmla="*/ 9217 w 10000"/>
              <a:gd name="connsiteY110" fmla="*/ 6511 h 10000"/>
              <a:gd name="connsiteX111" fmla="*/ 9140 w 10000"/>
              <a:gd name="connsiteY111" fmla="*/ 6301 h 10000"/>
              <a:gd name="connsiteX112" fmla="*/ 9031 w 10000"/>
              <a:gd name="connsiteY112" fmla="*/ 6044 h 10000"/>
              <a:gd name="connsiteX113" fmla="*/ 8958 w 10000"/>
              <a:gd name="connsiteY113" fmla="*/ 5904 h 10000"/>
              <a:gd name="connsiteX114" fmla="*/ 8882 w 10000"/>
              <a:gd name="connsiteY114" fmla="*/ 5753 h 10000"/>
              <a:gd name="connsiteX115" fmla="*/ 8793 w 10000"/>
              <a:gd name="connsiteY115" fmla="*/ 5601 h 10000"/>
              <a:gd name="connsiteX116" fmla="*/ 8694 w 10000"/>
              <a:gd name="connsiteY116" fmla="*/ 5438 h 10000"/>
              <a:gd name="connsiteX117" fmla="*/ 8580 w 10000"/>
              <a:gd name="connsiteY117" fmla="*/ 5263 h 10000"/>
              <a:gd name="connsiteX118" fmla="*/ 8451 w 10000"/>
              <a:gd name="connsiteY118" fmla="*/ 5076 h 10000"/>
              <a:gd name="connsiteX119" fmla="*/ 8309 w 10000"/>
              <a:gd name="connsiteY119" fmla="*/ 4889 h 10000"/>
              <a:gd name="connsiteX120" fmla="*/ 8156 w 10000"/>
              <a:gd name="connsiteY120" fmla="*/ 4702 h 10000"/>
              <a:gd name="connsiteX121" fmla="*/ 7982 w 10000"/>
              <a:gd name="connsiteY121" fmla="*/ 4492 h 10000"/>
              <a:gd name="connsiteX122" fmla="*/ 7795 w 10000"/>
              <a:gd name="connsiteY122" fmla="*/ 4282 h 10000"/>
              <a:gd name="connsiteX123" fmla="*/ 7590 w 10000"/>
              <a:gd name="connsiteY123" fmla="*/ 4072 h 10000"/>
              <a:gd name="connsiteX124" fmla="*/ 7358 w 10000"/>
              <a:gd name="connsiteY124" fmla="*/ 3851 h 10000"/>
              <a:gd name="connsiteX125" fmla="*/ 7119 w 10000"/>
              <a:gd name="connsiteY125" fmla="*/ 3617 h 10000"/>
              <a:gd name="connsiteX126" fmla="*/ 6858 w 10000"/>
              <a:gd name="connsiteY126" fmla="*/ 3384 h 10000"/>
              <a:gd name="connsiteX127" fmla="*/ 6583 w 10000"/>
              <a:gd name="connsiteY127" fmla="*/ 3139 h 10000"/>
              <a:gd name="connsiteX128" fmla="*/ 6280 w 10000"/>
              <a:gd name="connsiteY128" fmla="*/ 2894 h 10000"/>
              <a:gd name="connsiteX129" fmla="*/ 5951 w 10000"/>
              <a:gd name="connsiteY129" fmla="*/ 2649 h 10000"/>
              <a:gd name="connsiteX130" fmla="*/ 5604 w 10000"/>
              <a:gd name="connsiteY130" fmla="*/ 2404 h 10000"/>
              <a:gd name="connsiteX131" fmla="*/ 5238 w 10000"/>
              <a:gd name="connsiteY131" fmla="*/ 2147 h 10000"/>
              <a:gd name="connsiteX132" fmla="*/ 4846 w 10000"/>
              <a:gd name="connsiteY132" fmla="*/ 1879 h 10000"/>
              <a:gd name="connsiteX133" fmla="*/ 4777 w 10000"/>
              <a:gd name="connsiteY133" fmla="*/ 1832 h 10000"/>
              <a:gd name="connsiteX134" fmla="*/ 4590 w 10000"/>
              <a:gd name="connsiteY134" fmla="*/ 1704 h 10000"/>
              <a:gd name="connsiteX135" fmla="*/ 4306 w 10000"/>
              <a:gd name="connsiteY135" fmla="*/ 1529 h 10000"/>
              <a:gd name="connsiteX136" fmla="*/ 3940 w 10000"/>
              <a:gd name="connsiteY136" fmla="*/ 1319 h 10000"/>
              <a:gd name="connsiteX137" fmla="*/ 3740 w 10000"/>
              <a:gd name="connsiteY137" fmla="*/ 1214 h 10000"/>
              <a:gd name="connsiteX138" fmla="*/ 3522 w 10000"/>
              <a:gd name="connsiteY138" fmla="*/ 1109 h 10000"/>
              <a:gd name="connsiteX139" fmla="*/ 3302 w 10000"/>
              <a:gd name="connsiteY139" fmla="*/ 1015 h 10000"/>
              <a:gd name="connsiteX140" fmla="*/ 3078 w 10000"/>
              <a:gd name="connsiteY140" fmla="*/ 933 h 10000"/>
              <a:gd name="connsiteX141" fmla="*/ 2848 w 10000"/>
              <a:gd name="connsiteY141" fmla="*/ 852 h 10000"/>
              <a:gd name="connsiteX142" fmla="*/ 2609 w 10000"/>
              <a:gd name="connsiteY142" fmla="*/ 793 h 10000"/>
              <a:gd name="connsiteX143" fmla="*/ 2377 w 10000"/>
              <a:gd name="connsiteY143" fmla="*/ 747 h 10000"/>
              <a:gd name="connsiteX144" fmla="*/ 2161 w 10000"/>
              <a:gd name="connsiteY144" fmla="*/ 723 h 10000"/>
              <a:gd name="connsiteX145" fmla="*/ 1943 w 10000"/>
              <a:gd name="connsiteY145" fmla="*/ 735 h 10000"/>
              <a:gd name="connsiteX146" fmla="*/ 1736 w 10000"/>
              <a:gd name="connsiteY146" fmla="*/ 793 h 10000"/>
              <a:gd name="connsiteX147" fmla="*/ 1542 w 10000"/>
              <a:gd name="connsiteY147" fmla="*/ 863 h 10000"/>
              <a:gd name="connsiteX148" fmla="*/ 1371 w 10000"/>
              <a:gd name="connsiteY148" fmla="*/ 968 h 10000"/>
              <a:gd name="connsiteX149" fmla="*/ 1209 w 10000"/>
              <a:gd name="connsiteY149" fmla="*/ 1109 h 10000"/>
              <a:gd name="connsiteX150" fmla="*/ 1069 w 10000"/>
              <a:gd name="connsiteY150" fmla="*/ 1295 h 10000"/>
              <a:gd name="connsiteX151" fmla="*/ 951 w 10000"/>
              <a:gd name="connsiteY151" fmla="*/ 1529 h 10000"/>
              <a:gd name="connsiteX152" fmla="*/ 860 w 10000"/>
              <a:gd name="connsiteY152" fmla="*/ 1820 h 10000"/>
              <a:gd name="connsiteX153" fmla="*/ 802 w 10000"/>
              <a:gd name="connsiteY153" fmla="*/ 2147 h 10000"/>
              <a:gd name="connsiteX154" fmla="*/ 778 w 10000"/>
              <a:gd name="connsiteY154" fmla="*/ 2532 h 10000"/>
              <a:gd name="connsiteX155" fmla="*/ 784 w 10000"/>
              <a:gd name="connsiteY155" fmla="*/ 2987 h 10000"/>
              <a:gd name="connsiteX156" fmla="*/ 829 w 10000"/>
              <a:gd name="connsiteY156" fmla="*/ 3501 h 10000"/>
              <a:gd name="connsiteX157" fmla="*/ 911 w 10000"/>
              <a:gd name="connsiteY157" fmla="*/ 4072 h 10000"/>
              <a:gd name="connsiteX158" fmla="*/ 1042 w 10000"/>
              <a:gd name="connsiteY158" fmla="*/ 4714 h 10000"/>
              <a:gd name="connsiteX159" fmla="*/ 1221 w 10000"/>
              <a:gd name="connsiteY159" fmla="*/ 5438 h 10000"/>
              <a:gd name="connsiteX160" fmla="*/ 1442 w 10000"/>
              <a:gd name="connsiteY160" fmla="*/ 6231 h 10000"/>
              <a:gd name="connsiteX0" fmla="*/ 1313 w 9871"/>
              <a:gd name="connsiteY0" fmla="*/ 6231 h 10000"/>
              <a:gd name="connsiteX1" fmla="*/ 1350 w 9871"/>
              <a:gd name="connsiteY1" fmla="*/ 6336 h 10000"/>
              <a:gd name="connsiteX2" fmla="*/ 1435 w 9871"/>
              <a:gd name="connsiteY2" fmla="*/ 6581 h 10000"/>
              <a:gd name="connsiteX3" fmla="*/ 1536 w 9871"/>
              <a:gd name="connsiteY3" fmla="*/ 6873 h 10000"/>
              <a:gd name="connsiteX4" fmla="*/ 1614 w 9871"/>
              <a:gd name="connsiteY4" fmla="*/ 7141 h 10000"/>
              <a:gd name="connsiteX5" fmla="*/ 1620 w 9871"/>
              <a:gd name="connsiteY5" fmla="*/ 7188 h 10000"/>
              <a:gd name="connsiteX6" fmla="*/ 1627 w 9871"/>
              <a:gd name="connsiteY6" fmla="*/ 7223 h 10000"/>
              <a:gd name="connsiteX7" fmla="*/ 1633 w 9871"/>
              <a:gd name="connsiteY7" fmla="*/ 7258 h 10000"/>
              <a:gd name="connsiteX8" fmla="*/ 1627 w 9871"/>
              <a:gd name="connsiteY8" fmla="*/ 7270 h 10000"/>
              <a:gd name="connsiteX9" fmla="*/ 1614 w 9871"/>
              <a:gd name="connsiteY9" fmla="*/ 7270 h 10000"/>
              <a:gd name="connsiteX10" fmla="*/ 1601 w 9871"/>
              <a:gd name="connsiteY10" fmla="*/ 7258 h 10000"/>
              <a:gd name="connsiteX11" fmla="*/ 1575 w 9871"/>
              <a:gd name="connsiteY11" fmla="*/ 7223 h 10000"/>
              <a:gd name="connsiteX12" fmla="*/ 1544 w 9871"/>
              <a:gd name="connsiteY12" fmla="*/ 7176 h 10000"/>
              <a:gd name="connsiteX13" fmla="*/ 1458 w 9871"/>
              <a:gd name="connsiteY13" fmla="*/ 7025 h 10000"/>
              <a:gd name="connsiteX14" fmla="*/ 1332 w 9871"/>
              <a:gd name="connsiteY14" fmla="*/ 6779 h 10000"/>
              <a:gd name="connsiteX15" fmla="*/ 1162 w 9871"/>
              <a:gd name="connsiteY15" fmla="*/ 6441 h 10000"/>
              <a:gd name="connsiteX16" fmla="*/ 940 w 9871"/>
              <a:gd name="connsiteY16" fmla="*/ 5974 h 10000"/>
              <a:gd name="connsiteX17" fmla="*/ 841 w 9871"/>
              <a:gd name="connsiteY17" fmla="*/ 5753 h 10000"/>
              <a:gd name="connsiteX18" fmla="*/ 737 w 9871"/>
              <a:gd name="connsiteY18" fmla="*/ 5508 h 10000"/>
              <a:gd name="connsiteX19" fmla="*/ 643 w 9871"/>
              <a:gd name="connsiteY19" fmla="*/ 5239 h 10000"/>
              <a:gd name="connsiteX20" fmla="*/ 538 w 9871"/>
              <a:gd name="connsiteY20" fmla="*/ 4959 h 10000"/>
              <a:gd name="connsiteX21" fmla="*/ 443 w 9871"/>
              <a:gd name="connsiteY21" fmla="*/ 4656 h 10000"/>
              <a:gd name="connsiteX22" fmla="*/ 351 w 9871"/>
              <a:gd name="connsiteY22" fmla="*/ 4352 h 10000"/>
              <a:gd name="connsiteX23" fmla="*/ 270 w 9871"/>
              <a:gd name="connsiteY23" fmla="*/ 4037 h 10000"/>
              <a:gd name="connsiteX24" fmla="*/ 192 w 9871"/>
              <a:gd name="connsiteY24" fmla="*/ 3711 h 10000"/>
              <a:gd name="connsiteX25" fmla="*/ 128 w 9871"/>
              <a:gd name="connsiteY25" fmla="*/ 3372 h 10000"/>
              <a:gd name="connsiteX26" fmla="*/ 76 w 9871"/>
              <a:gd name="connsiteY26" fmla="*/ 3046 h 10000"/>
              <a:gd name="connsiteX27" fmla="*/ 32 w 9871"/>
              <a:gd name="connsiteY27" fmla="*/ 2719 h 10000"/>
              <a:gd name="connsiteX28" fmla="*/ 6 w 9871"/>
              <a:gd name="connsiteY28" fmla="*/ 2392 h 10000"/>
              <a:gd name="connsiteX29" fmla="*/ 0 w 9871"/>
              <a:gd name="connsiteY29" fmla="*/ 2077 h 10000"/>
              <a:gd name="connsiteX30" fmla="*/ 6 w 9871"/>
              <a:gd name="connsiteY30" fmla="*/ 1785 h 10000"/>
              <a:gd name="connsiteX31" fmla="*/ 38 w 9871"/>
              <a:gd name="connsiteY31" fmla="*/ 1494 h 10000"/>
              <a:gd name="connsiteX32" fmla="*/ 89 w 9871"/>
              <a:gd name="connsiteY32" fmla="*/ 1225 h 10000"/>
              <a:gd name="connsiteX33" fmla="*/ 168 w 9871"/>
              <a:gd name="connsiteY33" fmla="*/ 968 h 10000"/>
              <a:gd name="connsiteX34" fmla="*/ 270 w 9871"/>
              <a:gd name="connsiteY34" fmla="*/ 735 h 10000"/>
              <a:gd name="connsiteX35" fmla="*/ 397 w 9871"/>
              <a:gd name="connsiteY35" fmla="*/ 525 h 10000"/>
              <a:gd name="connsiteX36" fmla="*/ 551 w 9871"/>
              <a:gd name="connsiteY36" fmla="*/ 362 h 10000"/>
              <a:gd name="connsiteX37" fmla="*/ 737 w 9871"/>
              <a:gd name="connsiteY37" fmla="*/ 210 h 10000"/>
              <a:gd name="connsiteX38" fmla="*/ 959 w 9871"/>
              <a:gd name="connsiteY38" fmla="*/ 105 h 10000"/>
              <a:gd name="connsiteX39" fmla="*/ 1222 w 9871"/>
              <a:gd name="connsiteY39" fmla="*/ 35 h 10000"/>
              <a:gd name="connsiteX40" fmla="*/ 1511 w 9871"/>
              <a:gd name="connsiteY40" fmla="*/ 0 h 10000"/>
              <a:gd name="connsiteX41" fmla="*/ 1832 w 9871"/>
              <a:gd name="connsiteY41" fmla="*/ 12 h 10000"/>
              <a:gd name="connsiteX42" fmla="*/ 2198 w 9871"/>
              <a:gd name="connsiteY42" fmla="*/ 70 h 10000"/>
              <a:gd name="connsiteX43" fmla="*/ 2608 w 9871"/>
              <a:gd name="connsiteY43" fmla="*/ 175 h 10000"/>
              <a:gd name="connsiteX44" fmla="*/ 3059 w 9871"/>
              <a:gd name="connsiteY44" fmla="*/ 338 h 10000"/>
              <a:gd name="connsiteX45" fmla="*/ 3546 w 9871"/>
              <a:gd name="connsiteY45" fmla="*/ 548 h 10000"/>
              <a:gd name="connsiteX46" fmla="*/ 4086 w 9871"/>
              <a:gd name="connsiteY46" fmla="*/ 828 h 10000"/>
              <a:gd name="connsiteX47" fmla="*/ 4678 w 9871"/>
              <a:gd name="connsiteY47" fmla="*/ 1155 h 10000"/>
              <a:gd name="connsiteX48" fmla="*/ 5308 w 9871"/>
              <a:gd name="connsiteY48" fmla="*/ 1552 h 10000"/>
              <a:gd name="connsiteX49" fmla="*/ 5451 w 9871"/>
              <a:gd name="connsiteY49" fmla="*/ 1669 h 10000"/>
              <a:gd name="connsiteX50" fmla="*/ 5822 w 9871"/>
              <a:gd name="connsiteY50" fmla="*/ 1995 h 10000"/>
              <a:gd name="connsiteX51" fmla="*/ 6074 w 9871"/>
              <a:gd name="connsiteY51" fmla="*/ 2217 h 10000"/>
              <a:gd name="connsiteX52" fmla="*/ 6362 w 9871"/>
              <a:gd name="connsiteY52" fmla="*/ 2485 h 10000"/>
              <a:gd name="connsiteX53" fmla="*/ 6682 w 9871"/>
              <a:gd name="connsiteY53" fmla="*/ 2789 h 10000"/>
              <a:gd name="connsiteX54" fmla="*/ 7016 w 9871"/>
              <a:gd name="connsiteY54" fmla="*/ 3127 h 10000"/>
              <a:gd name="connsiteX55" fmla="*/ 7370 w 9871"/>
              <a:gd name="connsiteY55" fmla="*/ 3501 h 10000"/>
              <a:gd name="connsiteX56" fmla="*/ 7724 w 9871"/>
              <a:gd name="connsiteY56" fmla="*/ 3886 h 10000"/>
              <a:gd name="connsiteX57" fmla="*/ 8077 w 9871"/>
              <a:gd name="connsiteY57" fmla="*/ 4294 h 10000"/>
              <a:gd name="connsiteX58" fmla="*/ 8421 w 9871"/>
              <a:gd name="connsiteY58" fmla="*/ 4714 h 10000"/>
              <a:gd name="connsiteX59" fmla="*/ 8740 w 9871"/>
              <a:gd name="connsiteY59" fmla="*/ 5134 h 10000"/>
              <a:gd name="connsiteX60" fmla="*/ 9042 w 9871"/>
              <a:gd name="connsiteY60" fmla="*/ 5578 h 10000"/>
              <a:gd name="connsiteX61" fmla="*/ 9305 w 9871"/>
              <a:gd name="connsiteY61" fmla="*/ 6009 h 10000"/>
              <a:gd name="connsiteX62" fmla="*/ 9530 w 9871"/>
              <a:gd name="connsiteY62" fmla="*/ 6453 h 10000"/>
              <a:gd name="connsiteX63" fmla="*/ 9704 w 9871"/>
              <a:gd name="connsiteY63" fmla="*/ 6884 h 10000"/>
              <a:gd name="connsiteX64" fmla="*/ 9820 w 9871"/>
              <a:gd name="connsiteY64" fmla="*/ 7293 h 10000"/>
              <a:gd name="connsiteX65" fmla="*/ 9871 w 9871"/>
              <a:gd name="connsiteY65" fmla="*/ 7701 h 10000"/>
              <a:gd name="connsiteX66" fmla="*/ 9859 w 9871"/>
              <a:gd name="connsiteY66" fmla="*/ 8086 h 10000"/>
              <a:gd name="connsiteX67" fmla="*/ 9762 w 9871"/>
              <a:gd name="connsiteY67" fmla="*/ 8448 h 10000"/>
              <a:gd name="connsiteX68" fmla="*/ 9575 w 9871"/>
              <a:gd name="connsiteY68" fmla="*/ 8775 h 10000"/>
              <a:gd name="connsiteX69" fmla="*/ 9299 w 9871"/>
              <a:gd name="connsiteY69" fmla="*/ 9090 h 10000"/>
              <a:gd name="connsiteX70" fmla="*/ 8920 w 9871"/>
              <a:gd name="connsiteY70" fmla="*/ 9358 h 10000"/>
              <a:gd name="connsiteX71" fmla="*/ 8427 w 9871"/>
              <a:gd name="connsiteY71" fmla="*/ 9580 h 10000"/>
              <a:gd name="connsiteX72" fmla="*/ 7819 w 9871"/>
              <a:gd name="connsiteY72" fmla="*/ 9767 h 10000"/>
              <a:gd name="connsiteX73" fmla="*/ 7082 w 9871"/>
              <a:gd name="connsiteY73" fmla="*/ 9895 h 10000"/>
              <a:gd name="connsiteX74" fmla="*/ 6221 w 9871"/>
              <a:gd name="connsiteY74" fmla="*/ 9977 h 10000"/>
              <a:gd name="connsiteX75" fmla="*/ 5205 w 9871"/>
              <a:gd name="connsiteY75" fmla="*/ 10000 h 10000"/>
              <a:gd name="connsiteX76" fmla="*/ 4047 w 9871"/>
              <a:gd name="connsiteY76" fmla="*/ 9965 h 10000"/>
              <a:gd name="connsiteX77" fmla="*/ 2743 w 9871"/>
              <a:gd name="connsiteY77" fmla="*/ 9860 h 10000"/>
              <a:gd name="connsiteX78" fmla="*/ 1266 w 9871"/>
              <a:gd name="connsiteY78" fmla="*/ 9697 h 10000"/>
              <a:gd name="connsiteX79" fmla="*/ 847 w 9871"/>
              <a:gd name="connsiteY79" fmla="*/ 9627 h 10000"/>
              <a:gd name="connsiteX80" fmla="*/ 377 w 9871"/>
              <a:gd name="connsiteY80" fmla="*/ 9545 h 10000"/>
              <a:gd name="connsiteX81" fmla="*/ 140 w 9871"/>
              <a:gd name="connsiteY81" fmla="*/ 9498 h 10000"/>
              <a:gd name="connsiteX82" fmla="*/ 70 w 9871"/>
              <a:gd name="connsiteY82" fmla="*/ 8154 h 10000"/>
              <a:gd name="connsiteX83" fmla="*/ 371 w 9871"/>
              <a:gd name="connsiteY83" fmla="*/ 9020 h 10000"/>
              <a:gd name="connsiteX84" fmla="*/ 1028 w 9871"/>
              <a:gd name="connsiteY84" fmla="*/ 9113 h 10000"/>
              <a:gd name="connsiteX85" fmla="*/ 1800 w 9871"/>
              <a:gd name="connsiteY85" fmla="*/ 9218 h 10000"/>
              <a:gd name="connsiteX86" fmla="*/ 2661 w 9871"/>
              <a:gd name="connsiteY86" fmla="*/ 9300 h 10000"/>
              <a:gd name="connsiteX87" fmla="*/ 3110 w 9871"/>
              <a:gd name="connsiteY87" fmla="*/ 9335 h 10000"/>
              <a:gd name="connsiteX88" fmla="*/ 3566 w 9871"/>
              <a:gd name="connsiteY88" fmla="*/ 9358 h 10000"/>
              <a:gd name="connsiteX89" fmla="*/ 4034 w 9871"/>
              <a:gd name="connsiteY89" fmla="*/ 9370 h 10000"/>
              <a:gd name="connsiteX90" fmla="*/ 4513 w 9871"/>
              <a:gd name="connsiteY90" fmla="*/ 9382 h 10000"/>
              <a:gd name="connsiteX91" fmla="*/ 4975 w 9871"/>
              <a:gd name="connsiteY91" fmla="*/ 9382 h 10000"/>
              <a:gd name="connsiteX92" fmla="*/ 5437 w 9871"/>
              <a:gd name="connsiteY92" fmla="*/ 9358 h 10000"/>
              <a:gd name="connsiteX93" fmla="*/ 5892 w 9871"/>
              <a:gd name="connsiteY93" fmla="*/ 9335 h 10000"/>
              <a:gd name="connsiteX94" fmla="*/ 6337 w 9871"/>
              <a:gd name="connsiteY94" fmla="*/ 9277 h 10000"/>
              <a:gd name="connsiteX95" fmla="*/ 6754 w 9871"/>
              <a:gd name="connsiteY95" fmla="*/ 9218 h 10000"/>
              <a:gd name="connsiteX96" fmla="*/ 7153 w 9871"/>
              <a:gd name="connsiteY96" fmla="*/ 9125 h 10000"/>
              <a:gd name="connsiteX97" fmla="*/ 7539 w 9871"/>
              <a:gd name="connsiteY97" fmla="*/ 9020 h 10000"/>
              <a:gd name="connsiteX98" fmla="*/ 7884 w 9871"/>
              <a:gd name="connsiteY98" fmla="*/ 8903 h 10000"/>
              <a:gd name="connsiteX99" fmla="*/ 8201 w 9871"/>
              <a:gd name="connsiteY99" fmla="*/ 8740 h 10000"/>
              <a:gd name="connsiteX100" fmla="*/ 8478 w 9871"/>
              <a:gd name="connsiteY100" fmla="*/ 8553 h 10000"/>
              <a:gd name="connsiteX101" fmla="*/ 8716 w 9871"/>
              <a:gd name="connsiteY101" fmla="*/ 8355 h 10000"/>
              <a:gd name="connsiteX102" fmla="*/ 8920 w 9871"/>
              <a:gd name="connsiteY102" fmla="*/ 8121 h 10000"/>
              <a:gd name="connsiteX103" fmla="*/ 9062 w 9871"/>
              <a:gd name="connsiteY103" fmla="*/ 7865 h 10000"/>
              <a:gd name="connsiteX104" fmla="*/ 9159 w 9871"/>
              <a:gd name="connsiteY104" fmla="*/ 7573 h 10000"/>
              <a:gd name="connsiteX105" fmla="*/ 9196 w 9871"/>
              <a:gd name="connsiteY105" fmla="*/ 7258 h 10000"/>
              <a:gd name="connsiteX106" fmla="*/ 9178 w 9871"/>
              <a:gd name="connsiteY106" fmla="*/ 6896 h 10000"/>
              <a:gd name="connsiteX107" fmla="*/ 9171 w 9871"/>
              <a:gd name="connsiteY107" fmla="*/ 6873 h 10000"/>
              <a:gd name="connsiteX108" fmla="*/ 9165 w 9871"/>
              <a:gd name="connsiteY108" fmla="*/ 6791 h 10000"/>
              <a:gd name="connsiteX109" fmla="*/ 9138 w 9871"/>
              <a:gd name="connsiteY109" fmla="*/ 6674 h 10000"/>
              <a:gd name="connsiteX110" fmla="*/ 9088 w 9871"/>
              <a:gd name="connsiteY110" fmla="*/ 6511 h 10000"/>
              <a:gd name="connsiteX111" fmla="*/ 9011 w 9871"/>
              <a:gd name="connsiteY111" fmla="*/ 6301 h 10000"/>
              <a:gd name="connsiteX112" fmla="*/ 8902 w 9871"/>
              <a:gd name="connsiteY112" fmla="*/ 6044 h 10000"/>
              <a:gd name="connsiteX113" fmla="*/ 8829 w 9871"/>
              <a:gd name="connsiteY113" fmla="*/ 5904 h 10000"/>
              <a:gd name="connsiteX114" fmla="*/ 8753 w 9871"/>
              <a:gd name="connsiteY114" fmla="*/ 5753 h 10000"/>
              <a:gd name="connsiteX115" fmla="*/ 8664 w 9871"/>
              <a:gd name="connsiteY115" fmla="*/ 5601 h 10000"/>
              <a:gd name="connsiteX116" fmla="*/ 8565 w 9871"/>
              <a:gd name="connsiteY116" fmla="*/ 5438 h 10000"/>
              <a:gd name="connsiteX117" fmla="*/ 8451 w 9871"/>
              <a:gd name="connsiteY117" fmla="*/ 5263 h 10000"/>
              <a:gd name="connsiteX118" fmla="*/ 8322 w 9871"/>
              <a:gd name="connsiteY118" fmla="*/ 5076 h 10000"/>
              <a:gd name="connsiteX119" fmla="*/ 8180 w 9871"/>
              <a:gd name="connsiteY119" fmla="*/ 4889 h 10000"/>
              <a:gd name="connsiteX120" fmla="*/ 8027 w 9871"/>
              <a:gd name="connsiteY120" fmla="*/ 4702 h 10000"/>
              <a:gd name="connsiteX121" fmla="*/ 7853 w 9871"/>
              <a:gd name="connsiteY121" fmla="*/ 4492 h 10000"/>
              <a:gd name="connsiteX122" fmla="*/ 7666 w 9871"/>
              <a:gd name="connsiteY122" fmla="*/ 4282 h 10000"/>
              <a:gd name="connsiteX123" fmla="*/ 7461 w 9871"/>
              <a:gd name="connsiteY123" fmla="*/ 4072 h 10000"/>
              <a:gd name="connsiteX124" fmla="*/ 7229 w 9871"/>
              <a:gd name="connsiteY124" fmla="*/ 3851 h 10000"/>
              <a:gd name="connsiteX125" fmla="*/ 6990 w 9871"/>
              <a:gd name="connsiteY125" fmla="*/ 3617 h 10000"/>
              <a:gd name="connsiteX126" fmla="*/ 6729 w 9871"/>
              <a:gd name="connsiteY126" fmla="*/ 3384 h 10000"/>
              <a:gd name="connsiteX127" fmla="*/ 6454 w 9871"/>
              <a:gd name="connsiteY127" fmla="*/ 3139 h 10000"/>
              <a:gd name="connsiteX128" fmla="*/ 6151 w 9871"/>
              <a:gd name="connsiteY128" fmla="*/ 2894 h 10000"/>
              <a:gd name="connsiteX129" fmla="*/ 5822 w 9871"/>
              <a:gd name="connsiteY129" fmla="*/ 2649 h 10000"/>
              <a:gd name="connsiteX130" fmla="*/ 5475 w 9871"/>
              <a:gd name="connsiteY130" fmla="*/ 2404 h 10000"/>
              <a:gd name="connsiteX131" fmla="*/ 5109 w 9871"/>
              <a:gd name="connsiteY131" fmla="*/ 2147 h 10000"/>
              <a:gd name="connsiteX132" fmla="*/ 4717 w 9871"/>
              <a:gd name="connsiteY132" fmla="*/ 1879 h 10000"/>
              <a:gd name="connsiteX133" fmla="*/ 4648 w 9871"/>
              <a:gd name="connsiteY133" fmla="*/ 1832 h 10000"/>
              <a:gd name="connsiteX134" fmla="*/ 4461 w 9871"/>
              <a:gd name="connsiteY134" fmla="*/ 1704 h 10000"/>
              <a:gd name="connsiteX135" fmla="*/ 4177 w 9871"/>
              <a:gd name="connsiteY135" fmla="*/ 1529 h 10000"/>
              <a:gd name="connsiteX136" fmla="*/ 3811 w 9871"/>
              <a:gd name="connsiteY136" fmla="*/ 1319 h 10000"/>
              <a:gd name="connsiteX137" fmla="*/ 3611 w 9871"/>
              <a:gd name="connsiteY137" fmla="*/ 1214 h 10000"/>
              <a:gd name="connsiteX138" fmla="*/ 3393 w 9871"/>
              <a:gd name="connsiteY138" fmla="*/ 1109 h 10000"/>
              <a:gd name="connsiteX139" fmla="*/ 3173 w 9871"/>
              <a:gd name="connsiteY139" fmla="*/ 1015 h 10000"/>
              <a:gd name="connsiteX140" fmla="*/ 2949 w 9871"/>
              <a:gd name="connsiteY140" fmla="*/ 933 h 10000"/>
              <a:gd name="connsiteX141" fmla="*/ 2719 w 9871"/>
              <a:gd name="connsiteY141" fmla="*/ 852 h 10000"/>
              <a:gd name="connsiteX142" fmla="*/ 2480 w 9871"/>
              <a:gd name="connsiteY142" fmla="*/ 793 h 10000"/>
              <a:gd name="connsiteX143" fmla="*/ 2248 w 9871"/>
              <a:gd name="connsiteY143" fmla="*/ 747 h 10000"/>
              <a:gd name="connsiteX144" fmla="*/ 2032 w 9871"/>
              <a:gd name="connsiteY144" fmla="*/ 723 h 10000"/>
              <a:gd name="connsiteX145" fmla="*/ 1814 w 9871"/>
              <a:gd name="connsiteY145" fmla="*/ 735 h 10000"/>
              <a:gd name="connsiteX146" fmla="*/ 1607 w 9871"/>
              <a:gd name="connsiteY146" fmla="*/ 793 h 10000"/>
              <a:gd name="connsiteX147" fmla="*/ 1413 w 9871"/>
              <a:gd name="connsiteY147" fmla="*/ 863 h 10000"/>
              <a:gd name="connsiteX148" fmla="*/ 1242 w 9871"/>
              <a:gd name="connsiteY148" fmla="*/ 968 h 10000"/>
              <a:gd name="connsiteX149" fmla="*/ 1080 w 9871"/>
              <a:gd name="connsiteY149" fmla="*/ 1109 h 10000"/>
              <a:gd name="connsiteX150" fmla="*/ 940 w 9871"/>
              <a:gd name="connsiteY150" fmla="*/ 1295 h 10000"/>
              <a:gd name="connsiteX151" fmla="*/ 822 w 9871"/>
              <a:gd name="connsiteY151" fmla="*/ 1529 h 10000"/>
              <a:gd name="connsiteX152" fmla="*/ 731 w 9871"/>
              <a:gd name="connsiteY152" fmla="*/ 1820 h 10000"/>
              <a:gd name="connsiteX153" fmla="*/ 673 w 9871"/>
              <a:gd name="connsiteY153" fmla="*/ 2147 h 10000"/>
              <a:gd name="connsiteX154" fmla="*/ 649 w 9871"/>
              <a:gd name="connsiteY154" fmla="*/ 2532 h 10000"/>
              <a:gd name="connsiteX155" fmla="*/ 655 w 9871"/>
              <a:gd name="connsiteY155" fmla="*/ 2987 h 10000"/>
              <a:gd name="connsiteX156" fmla="*/ 700 w 9871"/>
              <a:gd name="connsiteY156" fmla="*/ 3501 h 10000"/>
              <a:gd name="connsiteX157" fmla="*/ 782 w 9871"/>
              <a:gd name="connsiteY157" fmla="*/ 4072 h 10000"/>
              <a:gd name="connsiteX158" fmla="*/ 913 w 9871"/>
              <a:gd name="connsiteY158" fmla="*/ 4714 h 10000"/>
              <a:gd name="connsiteX159" fmla="*/ 1092 w 9871"/>
              <a:gd name="connsiteY159" fmla="*/ 5438 h 10000"/>
              <a:gd name="connsiteX160" fmla="*/ 1313 w 9871"/>
              <a:gd name="connsiteY160" fmla="*/ 6231 h 10000"/>
              <a:gd name="connsiteX0" fmla="*/ 1330 w 10000"/>
              <a:gd name="connsiteY0" fmla="*/ 6231 h 10000"/>
              <a:gd name="connsiteX1" fmla="*/ 1368 w 10000"/>
              <a:gd name="connsiteY1" fmla="*/ 6336 h 10000"/>
              <a:gd name="connsiteX2" fmla="*/ 1454 w 10000"/>
              <a:gd name="connsiteY2" fmla="*/ 6581 h 10000"/>
              <a:gd name="connsiteX3" fmla="*/ 1556 w 10000"/>
              <a:gd name="connsiteY3" fmla="*/ 6873 h 10000"/>
              <a:gd name="connsiteX4" fmla="*/ 1635 w 10000"/>
              <a:gd name="connsiteY4" fmla="*/ 7141 h 10000"/>
              <a:gd name="connsiteX5" fmla="*/ 1641 w 10000"/>
              <a:gd name="connsiteY5" fmla="*/ 7188 h 10000"/>
              <a:gd name="connsiteX6" fmla="*/ 1648 w 10000"/>
              <a:gd name="connsiteY6" fmla="*/ 7223 h 10000"/>
              <a:gd name="connsiteX7" fmla="*/ 1654 w 10000"/>
              <a:gd name="connsiteY7" fmla="*/ 7258 h 10000"/>
              <a:gd name="connsiteX8" fmla="*/ 1648 w 10000"/>
              <a:gd name="connsiteY8" fmla="*/ 7270 h 10000"/>
              <a:gd name="connsiteX9" fmla="*/ 1635 w 10000"/>
              <a:gd name="connsiteY9" fmla="*/ 7270 h 10000"/>
              <a:gd name="connsiteX10" fmla="*/ 1622 w 10000"/>
              <a:gd name="connsiteY10" fmla="*/ 7258 h 10000"/>
              <a:gd name="connsiteX11" fmla="*/ 1596 w 10000"/>
              <a:gd name="connsiteY11" fmla="*/ 7223 h 10000"/>
              <a:gd name="connsiteX12" fmla="*/ 1564 w 10000"/>
              <a:gd name="connsiteY12" fmla="*/ 7176 h 10000"/>
              <a:gd name="connsiteX13" fmla="*/ 1477 w 10000"/>
              <a:gd name="connsiteY13" fmla="*/ 7025 h 10000"/>
              <a:gd name="connsiteX14" fmla="*/ 1349 w 10000"/>
              <a:gd name="connsiteY14" fmla="*/ 6779 h 10000"/>
              <a:gd name="connsiteX15" fmla="*/ 1177 w 10000"/>
              <a:gd name="connsiteY15" fmla="*/ 6441 h 10000"/>
              <a:gd name="connsiteX16" fmla="*/ 952 w 10000"/>
              <a:gd name="connsiteY16" fmla="*/ 5974 h 10000"/>
              <a:gd name="connsiteX17" fmla="*/ 852 w 10000"/>
              <a:gd name="connsiteY17" fmla="*/ 5753 h 10000"/>
              <a:gd name="connsiteX18" fmla="*/ 747 w 10000"/>
              <a:gd name="connsiteY18" fmla="*/ 5508 h 10000"/>
              <a:gd name="connsiteX19" fmla="*/ 651 w 10000"/>
              <a:gd name="connsiteY19" fmla="*/ 5239 h 10000"/>
              <a:gd name="connsiteX20" fmla="*/ 545 w 10000"/>
              <a:gd name="connsiteY20" fmla="*/ 4959 h 10000"/>
              <a:gd name="connsiteX21" fmla="*/ 449 w 10000"/>
              <a:gd name="connsiteY21" fmla="*/ 4656 h 10000"/>
              <a:gd name="connsiteX22" fmla="*/ 356 w 10000"/>
              <a:gd name="connsiteY22" fmla="*/ 4352 h 10000"/>
              <a:gd name="connsiteX23" fmla="*/ 274 w 10000"/>
              <a:gd name="connsiteY23" fmla="*/ 4037 h 10000"/>
              <a:gd name="connsiteX24" fmla="*/ 195 w 10000"/>
              <a:gd name="connsiteY24" fmla="*/ 3711 h 10000"/>
              <a:gd name="connsiteX25" fmla="*/ 130 w 10000"/>
              <a:gd name="connsiteY25" fmla="*/ 3372 h 10000"/>
              <a:gd name="connsiteX26" fmla="*/ 77 w 10000"/>
              <a:gd name="connsiteY26" fmla="*/ 3046 h 10000"/>
              <a:gd name="connsiteX27" fmla="*/ 32 w 10000"/>
              <a:gd name="connsiteY27" fmla="*/ 2719 h 10000"/>
              <a:gd name="connsiteX28" fmla="*/ 6 w 10000"/>
              <a:gd name="connsiteY28" fmla="*/ 2392 h 10000"/>
              <a:gd name="connsiteX29" fmla="*/ 0 w 10000"/>
              <a:gd name="connsiteY29" fmla="*/ 2077 h 10000"/>
              <a:gd name="connsiteX30" fmla="*/ 6 w 10000"/>
              <a:gd name="connsiteY30" fmla="*/ 1785 h 10000"/>
              <a:gd name="connsiteX31" fmla="*/ 38 w 10000"/>
              <a:gd name="connsiteY31" fmla="*/ 1494 h 10000"/>
              <a:gd name="connsiteX32" fmla="*/ 90 w 10000"/>
              <a:gd name="connsiteY32" fmla="*/ 1225 h 10000"/>
              <a:gd name="connsiteX33" fmla="*/ 170 w 10000"/>
              <a:gd name="connsiteY33" fmla="*/ 968 h 10000"/>
              <a:gd name="connsiteX34" fmla="*/ 274 w 10000"/>
              <a:gd name="connsiteY34" fmla="*/ 735 h 10000"/>
              <a:gd name="connsiteX35" fmla="*/ 402 w 10000"/>
              <a:gd name="connsiteY35" fmla="*/ 525 h 10000"/>
              <a:gd name="connsiteX36" fmla="*/ 558 w 10000"/>
              <a:gd name="connsiteY36" fmla="*/ 362 h 10000"/>
              <a:gd name="connsiteX37" fmla="*/ 747 w 10000"/>
              <a:gd name="connsiteY37" fmla="*/ 210 h 10000"/>
              <a:gd name="connsiteX38" fmla="*/ 972 w 10000"/>
              <a:gd name="connsiteY38" fmla="*/ 105 h 10000"/>
              <a:gd name="connsiteX39" fmla="*/ 1238 w 10000"/>
              <a:gd name="connsiteY39" fmla="*/ 35 h 10000"/>
              <a:gd name="connsiteX40" fmla="*/ 1531 w 10000"/>
              <a:gd name="connsiteY40" fmla="*/ 0 h 10000"/>
              <a:gd name="connsiteX41" fmla="*/ 1856 w 10000"/>
              <a:gd name="connsiteY41" fmla="*/ 12 h 10000"/>
              <a:gd name="connsiteX42" fmla="*/ 2227 w 10000"/>
              <a:gd name="connsiteY42" fmla="*/ 70 h 10000"/>
              <a:gd name="connsiteX43" fmla="*/ 2642 w 10000"/>
              <a:gd name="connsiteY43" fmla="*/ 175 h 10000"/>
              <a:gd name="connsiteX44" fmla="*/ 3099 w 10000"/>
              <a:gd name="connsiteY44" fmla="*/ 338 h 10000"/>
              <a:gd name="connsiteX45" fmla="*/ 3592 w 10000"/>
              <a:gd name="connsiteY45" fmla="*/ 548 h 10000"/>
              <a:gd name="connsiteX46" fmla="*/ 4139 w 10000"/>
              <a:gd name="connsiteY46" fmla="*/ 828 h 10000"/>
              <a:gd name="connsiteX47" fmla="*/ 4739 w 10000"/>
              <a:gd name="connsiteY47" fmla="*/ 1155 h 10000"/>
              <a:gd name="connsiteX48" fmla="*/ 5377 w 10000"/>
              <a:gd name="connsiteY48" fmla="*/ 1552 h 10000"/>
              <a:gd name="connsiteX49" fmla="*/ 5522 w 10000"/>
              <a:gd name="connsiteY49" fmla="*/ 1669 h 10000"/>
              <a:gd name="connsiteX50" fmla="*/ 5898 w 10000"/>
              <a:gd name="connsiteY50" fmla="*/ 1995 h 10000"/>
              <a:gd name="connsiteX51" fmla="*/ 6153 w 10000"/>
              <a:gd name="connsiteY51" fmla="*/ 2217 h 10000"/>
              <a:gd name="connsiteX52" fmla="*/ 6445 w 10000"/>
              <a:gd name="connsiteY52" fmla="*/ 2485 h 10000"/>
              <a:gd name="connsiteX53" fmla="*/ 6769 w 10000"/>
              <a:gd name="connsiteY53" fmla="*/ 2789 h 10000"/>
              <a:gd name="connsiteX54" fmla="*/ 7108 w 10000"/>
              <a:gd name="connsiteY54" fmla="*/ 3127 h 10000"/>
              <a:gd name="connsiteX55" fmla="*/ 7466 w 10000"/>
              <a:gd name="connsiteY55" fmla="*/ 3501 h 10000"/>
              <a:gd name="connsiteX56" fmla="*/ 7825 w 10000"/>
              <a:gd name="connsiteY56" fmla="*/ 3886 h 10000"/>
              <a:gd name="connsiteX57" fmla="*/ 8183 w 10000"/>
              <a:gd name="connsiteY57" fmla="*/ 4294 h 10000"/>
              <a:gd name="connsiteX58" fmla="*/ 8531 w 10000"/>
              <a:gd name="connsiteY58" fmla="*/ 4714 h 10000"/>
              <a:gd name="connsiteX59" fmla="*/ 8854 w 10000"/>
              <a:gd name="connsiteY59" fmla="*/ 5134 h 10000"/>
              <a:gd name="connsiteX60" fmla="*/ 9160 w 10000"/>
              <a:gd name="connsiteY60" fmla="*/ 5578 h 10000"/>
              <a:gd name="connsiteX61" fmla="*/ 9427 w 10000"/>
              <a:gd name="connsiteY61" fmla="*/ 6009 h 10000"/>
              <a:gd name="connsiteX62" fmla="*/ 9655 w 10000"/>
              <a:gd name="connsiteY62" fmla="*/ 6453 h 10000"/>
              <a:gd name="connsiteX63" fmla="*/ 9831 w 10000"/>
              <a:gd name="connsiteY63" fmla="*/ 6884 h 10000"/>
              <a:gd name="connsiteX64" fmla="*/ 9948 w 10000"/>
              <a:gd name="connsiteY64" fmla="*/ 7293 h 10000"/>
              <a:gd name="connsiteX65" fmla="*/ 10000 w 10000"/>
              <a:gd name="connsiteY65" fmla="*/ 7701 h 10000"/>
              <a:gd name="connsiteX66" fmla="*/ 9988 w 10000"/>
              <a:gd name="connsiteY66" fmla="*/ 8086 h 10000"/>
              <a:gd name="connsiteX67" fmla="*/ 9890 w 10000"/>
              <a:gd name="connsiteY67" fmla="*/ 8448 h 10000"/>
              <a:gd name="connsiteX68" fmla="*/ 9700 w 10000"/>
              <a:gd name="connsiteY68" fmla="*/ 8775 h 10000"/>
              <a:gd name="connsiteX69" fmla="*/ 9421 w 10000"/>
              <a:gd name="connsiteY69" fmla="*/ 9090 h 10000"/>
              <a:gd name="connsiteX70" fmla="*/ 9037 w 10000"/>
              <a:gd name="connsiteY70" fmla="*/ 9358 h 10000"/>
              <a:gd name="connsiteX71" fmla="*/ 8537 w 10000"/>
              <a:gd name="connsiteY71" fmla="*/ 9580 h 10000"/>
              <a:gd name="connsiteX72" fmla="*/ 7921 w 10000"/>
              <a:gd name="connsiteY72" fmla="*/ 9767 h 10000"/>
              <a:gd name="connsiteX73" fmla="*/ 7175 w 10000"/>
              <a:gd name="connsiteY73" fmla="*/ 9895 h 10000"/>
              <a:gd name="connsiteX74" fmla="*/ 6302 w 10000"/>
              <a:gd name="connsiteY74" fmla="*/ 9977 h 10000"/>
              <a:gd name="connsiteX75" fmla="*/ 5273 w 10000"/>
              <a:gd name="connsiteY75" fmla="*/ 10000 h 10000"/>
              <a:gd name="connsiteX76" fmla="*/ 4100 w 10000"/>
              <a:gd name="connsiteY76" fmla="*/ 9965 h 10000"/>
              <a:gd name="connsiteX77" fmla="*/ 2779 w 10000"/>
              <a:gd name="connsiteY77" fmla="*/ 9860 h 10000"/>
              <a:gd name="connsiteX78" fmla="*/ 1283 w 10000"/>
              <a:gd name="connsiteY78" fmla="*/ 9697 h 10000"/>
              <a:gd name="connsiteX79" fmla="*/ 858 w 10000"/>
              <a:gd name="connsiteY79" fmla="*/ 9627 h 10000"/>
              <a:gd name="connsiteX80" fmla="*/ 382 w 10000"/>
              <a:gd name="connsiteY80" fmla="*/ 9545 h 10000"/>
              <a:gd name="connsiteX81" fmla="*/ 142 w 10000"/>
              <a:gd name="connsiteY81" fmla="*/ 9498 h 10000"/>
              <a:gd name="connsiteX82" fmla="*/ 71 w 10000"/>
              <a:gd name="connsiteY82" fmla="*/ 8154 h 10000"/>
              <a:gd name="connsiteX83" fmla="*/ 376 w 10000"/>
              <a:gd name="connsiteY83" fmla="*/ 9020 h 10000"/>
              <a:gd name="connsiteX84" fmla="*/ 1479 w 10000"/>
              <a:gd name="connsiteY84" fmla="*/ 8856 h 10000"/>
              <a:gd name="connsiteX85" fmla="*/ 1824 w 10000"/>
              <a:gd name="connsiteY85" fmla="*/ 9218 h 10000"/>
              <a:gd name="connsiteX86" fmla="*/ 2696 w 10000"/>
              <a:gd name="connsiteY86" fmla="*/ 9300 h 10000"/>
              <a:gd name="connsiteX87" fmla="*/ 3151 w 10000"/>
              <a:gd name="connsiteY87" fmla="*/ 9335 h 10000"/>
              <a:gd name="connsiteX88" fmla="*/ 3613 w 10000"/>
              <a:gd name="connsiteY88" fmla="*/ 9358 h 10000"/>
              <a:gd name="connsiteX89" fmla="*/ 4087 w 10000"/>
              <a:gd name="connsiteY89" fmla="*/ 9370 h 10000"/>
              <a:gd name="connsiteX90" fmla="*/ 4572 w 10000"/>
              <a:gd name="connsiteY90" fmla="*/ 9382 h 10000"/>
              <a:gd name="connsiteX91" fmla="*/ 5040 w 10000"/>
              <a:gd name="connsiteY91" fmla="*/ 9382 h 10000"/>
              <a:gd name="connsiteX92" fmla="*/ 5508 w 10000"/>
              <a:gd name="connsiteY92" fmla="*/ 9358 h 10000"/>
              <a:gd name="connsiteX93" fmla="*/ 5969 w 10000"/>
              <a:gd name="connsiteY93" fmla="*/ 9335 h 10000"/>
              <a:gd name="connsiteX94" fmla="*/ 6420 w 10000"/>
              <a:gd name="connsiteY94" fmla="*/ 9277 h 10000"/>
              <a:gd name="connsiteX95" fmla="*/ 6842 w 10000"/>
              <a:gd name="connsiteY95" fmla="*/ 9218 h 10000"/>
              <a:gd name="connsiteX96" fmla="*/ 7246 w 10000"/>
              <a:gd name="connsiteY96" fmla="*/ 9125 h 10000"/>
              <a:gd name="connsiteX97" fmla="*/ 7638 w 10000"/>
              <a:gd name="connsiteY97" fmla="*/ 9020 h 10000"/>
              <a:gd name="connsiteX98" fmla="*/ 7987 w 10000"/>
              <a:gd name="connsiteY98" fmla="*/ 8903 h 10000"/>
              <a:gd name="connsiteX99" fmla="*/ 8308 w 10000"/>
              <a:gd name="connsiteY99" fmla="*/ 8740 h 10000"/>
              <a:gd name="connsiteX100" fmla="*/ 8589 w 10000"/>
              <a:gd name="connsiteY100" fmla="*/ 8553 h 10000"/>
              <a:gd name="connsiteX101" fmla="*/ 8830 w 10000"/>
              <a:gd name="connsiteY101" fmla="*/ 8355 h 10000"/>
              <a:gd name="connsiteX102" fmla="*/ 9037 w 10000"/>
              <a:gd name="connsiteY102" fmla="*/ 8121 h 10000"/>
              <a:gd name="connsiteX103" fmla="*/ 9180 w 10000"/>
              <a:gd name="connsiteY103" fmla="*/ 7865 h 10000"/>
              <a:gd name="connsiteX104" fmla="*/ 9279 w 10000"/>
              <a:gd name="connsiteY104" fmla="*/ 7573 h 10000"/>
              <a:gd name="connsiteX105" fmla="*/ 9316 w 10000"/>
              <a:gd name="connsiteY105" fmla="*/ 7258 h 10000"/>
              <a:gd name="connsiteX106" fmla="*/ 9298 w 10000"/>
              <a:gd name="connsiteY106" fmla="*/ 6896 h 10000"/>
              <a:gd name="connsiteX107" fmla="*/ 9291 w 10000"/>
              <a:gd name="connsiteY107" fmla="*/ 6873 h 10000"/>
              <a:gd name="connsiteX108" fmla="*/ 9285 w 10000"/>
              <a:gd name="connsiteY108" fmla="*/ 6791 h 10000"/>
              <a:gd name="connsiteX109" fmla="*/ 9257 w 10000"/>
              <a:gd name="connsiteY109" fmla="*/ 6674 h 10000"/>
              <a:gd name="connsiteX110" fmla="*/ 9207 w 10000"/>
              <a:gd name="connsiteY110" fmla="*/ 6511 h 10000"/>
              <a:gd name="connsiteX111" fmla="*/ 9129 w 10000"/>
              <a:gd name="connsiteY111" fmla="*/ 6301 h 10000"/>
              <a:gd name="connsiteX112" fmla="*/ 9018 w 10000"/>
              <a:gd name="connsiteY112" fmla="*/ 6044 h 10000"/>
              <a:gd name="connsiteX113" fmla="*/ 8944 w 10000"/>
              <a:gd name="connsiteY113" fmla="*/ 5904 h 10000"/>
              <a:gd name="connsiteX114" fmla="*/ 8867 w 10000"/>
              <a:gd name="connsiteY114" fmla="*/ 5753 h 10000"/>
              <a:gd name="connsiteX115" fmla="*/ 8777 w 10000"/>
              <a:gd name="connsiteY115" fmla="*/ 5601 h 10000"/>
              <a:gd name="connsiteX116" fmla="*/ 8677 w 10000"/>
              <a:gd name="connsiteY116" fmla="*/ 5438 h 10000"/>
              <a:gd name="connsiteX117" fmla="*/ 8561 w 10000"/>
              <a:gd name="connsiteY117" fmla="*/ 5263 h 10000"/>
              <a:gd name="connsiteX118" fmla="*/ 8431 w 10000"/>
              <a:gd name="connsiteY118" fmla="*/ 5076 h 10000"/>
              <a:gd name="connsiteX119" fmla="*/ 8287 w 10000"/>
              <a:gd name="connsiteY119" fmla="*/ 4889 h 10000"/>
              <a:gd name="connsiteX120" fmla="*/ 8132 w 10000"/>
              <a:gd name="connsiteY120" fmla="*/ 4702 h 10000"/>
              <a:gd name="connsiteX121" fmla="*/ 7956 w 10000"/>
              <a:gd name="connsiteY121" fmla="*/ 4492 h 10000"/>
              <a:gd name="connsiteX122" fmla="*/ 7766 w 10000"/>
              <a:gd name="connsiteY122" fmla="*/ 4282 h 10000"/>
              <a:gd name="connsiteX123" fmla="*/ 7559 w 10000"/>
              <a:gd name="connsiteY123" fmla="*/ 4072 h 10000"/>
              <a:gd name="connsiteX124" fmla="*/ 7323 w 10000"/>
              <a:gd name="connsiteY124" fmla="*/ 3851 h 10000"/>
              <a:gd name="connsiteX125" fmla="*/ 7081 w 10000"/>
              <a:gd name="connsiteY125" fmla="*/ 3617 h 10000"/>
              <a:gd name="connsiteX126" fmla="*/ 6817 w 10000"/>
              <a:gd name="connsiteY126" fmla="*/ 3384 h 10000"/>
              <a:gd name="connsiteX127" fmla="*/ 6538 w 10000"/>
              <a:gd name="connsiteY127" fmla="*/ 3139 h 10000"/>
              <a:gd name="connsiteX128" fmla="*/ 6231 w 10000"/>
              <a:gd name="connsiteY128" fmla="*/ 2894 h 10000"/>
              <a:gd name="connsiteX129" fmla="*/ 5898 w 10000"/>
              <a:gd name="connsiteY129" fmla="*/ 2649 h 10000"/>
              <a:gd name="connsiteX130" fmla="*/ 5547 w 10000"/>
              <a:gd name="connsiteY130" fmla="*/ 2404 h 10000"/>
              <a:gd name="connsiteX131" fmla="*/ 5176 w 10000"/>
              <a:gd name="connsiteY131" fmla="*/ 2147 h 10000"/>
              <a:gd name="connsiteX132" fmla="*/ 4779 w 10000"/>
              <a:gd name="connsiteY132" fmla="*/ 1879 h 10000"/>
              <a:gd name="connsiteX133" fmla="*/ 4709 w 10000"/>
              <a:gd name="connsiteY133" fmla="*/ 1832 h 10000"/>
              <a:gd name="connsiteX134" fmla="*/ 4519 w 10000"/>
              <a:gd name="connsiteY134" fmla="*/ 1704 h 10000"/>
              <a:gd name="connsiteX135" fmla="*/ 4232 w 10000"/>
              <a:gd name="connsiteY135" fmla="*/ 1529 h 10000"/>
              <a:gd name="connsiteX136" fmla="*/ 3861 w 10000"/>
              <a:gd name="connsiteY136" fmla="*/ 1319 h 10000"/>
              <a:gd name="connsiteX137" fmla="*/ 3658 w 10000"/>
              <a:gd name="connsiteY137" fmla="*/ 1214 h 10000"/>
              <a:gd name="connsiteX138" fmla="*/ 3437 w 10000"/>
              <a:gd name="connsiteY138" fmla="*/ 1109 h 10000"/>
              <a:gd name="connsiteX139" fmla="*/ 3214 w 10000"/>
              <a:gd name="connsiteY139" fmla="*/ 1015 h 10000"/>
              <a:gd name="connsiteX140" fmla="*/ 2988 w 10000"/>
              <a:gd name="connsiteY140" fmla="*/ 933 h 10000"/>
              <a:gd name="connsiteX141" fmla="*/ 2755 w 10000"/>
              <a:gd name="connsiteY141" fmla="*/ 852 h 10000"/>
              <a:gd name="connsiteX142" fmla="*/ 2512 w 10000"/>
              <a:gd name="connsiteY142" fmla="*/ 793 h 10000"/>
              <a:gd name="connsiteX143" fmla="*/ 2277 w 10000"/>
              <a:gd name="connsiteY143" fmla="*/ 747 h 10000"/>
              <a:gd name="connsiteX144" fmla="*/ 2059 w 10000"/>
              <a:gd name="connsiteY144" fmla="*/ 723 h 10000"/>
              <a:gd name="connsiteX145" fmla="*/ 1838 w 10000"/>
              <a:gd name="connsiteY145" fmla="*/ 735 h 10000"/>
              <a:gd name="connsiteX146" fmla="*/ 1628 w 10000"/>
              <a:gd name="connsiteY146" fmla="*/ 793 h 10000"/>
              <a:gd name="connsiteX147" fmla="*/ 1431 w 10000"/>
              <a:gd name="connsiteY147" fmla="*/ 863 h 10000"/>
              <a:gd name="connsiteX148" fmla="*/ 1258 w 10000"/>
              <a:gd name="connsiteY148" fmla="*/ 968 h 10000"/>
              <a:gd name="connsiteX149" fmla="*/ 1094 w 10000"/>
              <a:gd name="connsiteY149" fmla="*/ 1109 h 10000"/>
              <a:gd name="connsiteX150" fmla="*/ 952 w 10000"/>
              <a:gd name="connsiteY150" fmla="*/ 1295 h 10000"/>
              <a:gd name="connsiteX151" fmla="*/ 833 w 10000"/>
              <a:gd name="connsiteY151" fmla="*/ 1529 h 10000"/>
              <a:gd name="connsiteX152" fmla="*/ 741 w 10000"/>
              <a:gd name="connsiteY152" fmla="*/ 1820 h 10000"/>
              <a:gd name="connsiteX153" fmla="*/ 682 w 10000"/>
              <a:gd name="connsiteY153" fmla="*/ 2147 h 10000"/>
              <a:gd name="connsiteX154" fmla="*/ 657 w 10000"/>
              <a:gd name="connsiteY154" fmla="*/ 2532 h 10000"/>
              <a:gd name="connsiteX155" fmla="*/ 664 w 10000"/>
              <a:gd name="connsiteY155" fmla="*/ 2987 h 10000"/>
              <a:gd name="connsiteX156" fmla="*/ 709 w 10000"/>
              <a:gd name="connsiteY156" fmla="*/ 3501 h 10000"/>
              <a:gd name="connsiteX157" fmla="*/ 792 w 10000"/>
              <a:gd name="connsiteY157" fmla="*/ 4072 h 10000"/>
              <a:gd name="connsiteX158" fmla="*/ 925 w 10000"/>
              <a:gd name="connsiteY158" fmla="*/ 4714 h 10000"/>
              <a:gd name="connsiteX159" fmla="*/ 1106 w 10000"/>
              <a:gd name="connsiteY159" fmla="*/ 5438 h 10000"/>
              <a:gd name="connsiteX160" fmla="*/ 1330 w 10000"/>
              <a:gd name="connsiteY160" fmla="*/ 6231 h 10000"/>
              <a:gd name="connsiteX0" fmla="*/ 1330 w 10000"/>
              <a:gd name="connsiteY0" fmla="*/ 6231 h 10000"/>
              <a:gd name="connsiteX1" fmla="*/ 1368 w 10000"/>
              <a:gd name="connsiteY1" fmla="*/ 6336 h 10000"/>
              <a:gd name="connsiteX2" fmla="*/ 1454 w 10000"/>
              <a:gd name="connsiteY2" fmla="*/ 6581 h 10000"/>
              <a:gd name="connsiteX3" fmla="*/ 1556 w 10000"/>
              <a:gd name="connsiteY3" fmla="*/ 6873 h 10000"/>
              <a:gd name="connsiteX4" fmla="*/ 1635 w 10000"/>
              <a:gd name="connsiteY4" fmla="*/ 7141 h 10000"/>
              <a:gd name="connsiteX5" fmla="*/ 1641 w 10000"/>
              <a:gd name="connsiteY5" fmla="*/ 7188 h 10000"/>
              <a:gd name="connsiteX6" fmla="*/ 1648 w 10000"/>
              <a:gd name="connsiteY6" fmla="*/ 7223 h 10000"/>
              <a:gd name="connsiteX7" fmla="*/ 1654 w 10000"/>
              <a:gd name="connsiteY7" fmla="*/ 7258 h 10000"/>
              <a:gd name="connsiteX8" fmla="*/ 1648 w 10000"/>
              <a:gd name="connsiteY8" fmla="*/ 7270 h 10000"/>
              <a:gd name="connsiteX9" fmla="*/ 1635 w 10000"/>
              <a:gd name="connsiteY9" fmla="*/ 7270 h 10000"/>
              <a:gd name="connsiteX10" fmla="*/ 1622 w 10000"/>
              <a:gd name="connsiteY10" fmla="*/ 7258 h 10000"/>
              <a:gd name="connsiteX11" fmla="*/ 1596 w 10000"/>
              <a:gd name="connsiteY11" fmla="*/ 7223 h 10000"/>
              <a:gd name="connsiteX12" fmla="*/ 1564 w 10000"/>
              <a:gd name="connsiteY12" fmla="*/ 7176 h 10000"/>
              <a:gd name="connsiteX13" fmla="*/ 1477 w 10000"/>
              <a:gd name="connsiteY13" fmla="*/ 7025 h 10000"/>
              <a:gd name="connsiteX14" fmla="*/ 1349 w 10000"/>
              <a:gd name="connsiteY14" fmla="*/ 6779 h 10000"/>
              <a:gd name="connsiteX15" fmla="*/ 1177 w 10000"/>
              <a:gd name="connsiteY15" fmla="*/ 6441 h 10000"/>
              <a:gd name="connsiteX16" fmla="*/ 952 w 10000"/>
              <a:gd name="connsiteY16" fmla="*/ 5974 h 10000"/>
              <a:gd name="connsiteX17" fmla="*/ 852 w 10000"/>
              <a:gd name="connsiteY17" fmla="*/ 5753 h 10000"/>
              <a:gd name="connsiteX18" fmla="*/ 747 w 10000"/>
              <a:gd name="connsiteY18" fmla="*/ 5508 h 10000"/>
              <a:gd name="connsiteX19" fmla="*/ 651 w 10000"/>
              <a:gd name="connsiteY19" fmla="*/ 5239 h 10000"/>
              <a:gd name="connsiteX20" fmla="*/ 545 w 10000"/>
              <a:gd name="connsiteY20" fmla="*/ 4959 h 10000"/>
              <a:gd name="connsiteX21" fmla="*/ 449 w 10000"/>
              <a:gd name="connsiteY21" fmla="*/ 4656 h 10000"/>
              <a:gd name="connsiteX22" fmla="*/ 356 w 10000"/>
              <a:gd name="connsiteY22" fmla="*/ 4352 h 10000"/>
              <a:gd name="connsiteX23" fmla="*/ 274 w 10000"/>
              <a:gd name="connsiteY23" fmla="*/ 4037 h 10000"/>
              <a:gd name="connsiteX24" fmla="*/ 195 w 10000"/>
              <a:gd name="connsiteY24" fmla="*/ 3711 h 10000"/>
              <a:gd name="connsiteX25" fmla="*/ 130 w 10000"/>
              <a:gd name="connsiteY25" fmla="*/ 3372 h 10000"/>
              <a:gd name="connsiteX26" fmla="*/ 77 w 10000"/>
              <a:gd name="connsiteY26" fmla="*/ 3046 h 10000"/>
              <a:gd name="connsiteX27" fmla="*/ 32 w 10000"/>
              <a:gd name="connsiteY27" fmla="*/ 2719 h 10000"/>
              <a:gd name="connsiteX28" fmla="*/ 6 w 10000"/>
              <a:gd name="connsiteY28" fmla="*/ 2392 h 10000"/>
              <a:gd name="connsiteX29" fmla="*/ 0 w 10000"/>
              <a:gd name="connsiteY29" fmla="*/ 2077 h 10000"/>
              <a:gd name="connsiteX30" fmla="*/ 6 w 10000"/>
              <a:gd name="connsiteY30" fmla="*/ 1785 h 10000"/>
              <a:gd name="connsiteX31" fmla="*/ 38 w 10000"/>
              <a:gd name="connsiteY31" fmla="*/ 1494 h 10000"/>
              <a:gd name="connsiteX32" fmla="*/ 90 w 10000"/>
              <a:gd name="connsiteY32" fmla="*/ 1225 h 10000"/>
              <a:gd name="connsiteX33" fmla="*/ 170 w 10000"/>
              <a:gd name="connsiteY33" fmla="*/ 968 h 10000"/>
              <a:gd name="connsiteX34" fmla="*/ 274 w 10000"/>
              <a:gd name="connsiteY34" fmla="*/ 735 h 10000"/>
              <a:gd name="connsiteX35" fmla="*/ 402 w 10000"/>
              <a:gd name="connsiteY35" fmla="*/ 525 h 10000"/>
              <a:gd name="connsiteX36" fmla="*/ 558 w 10000"/>
              <a:gd name="connsiteY36" fmla="*/ 362 h 10000"/>
              <a:gd name="connsiteX37" fmla="*/ 747 w 10000"/>
              <a:gd name="connsiteY37" fmla="*/ 210 h 10000"/>
              <a:gd name="connsiteX38" fmla="*/ 972 w 10000"/>
              <a:gd name="connsiteY38" fmla="*/ 105 h 10000"/>
              <a:gd name="connsiteX39" fmla="*/ 1238 w 10000"/>
              <a:gd name="connsiteY39" fmla="*/ 35 h 10000"/>
              <a:gd name="connsiteX40" fmla="*/ 1531 w 10000"/>
              <a:gd name="connsiteY40" fmla="*/ 0 h 10000"/>
              <a:gd name="connsiteX41" fmla="*/ 1856 w 10000"/>
              <a:gd name="connsiteY41" fmla="*/ 12 h 10000"/>
              <a:gd name="connsiteX42" fmla="*/ 2227 w 10000"/>
              <a:gd name="connsiteY42" fmla="*/ 70 h 10000"/>
              <a:gd name="connsiteX43" fmla="*/ 2642 w 10000"/>
              <a:gd name="connsiteY43" fmla="*/ 175 h 10000"/>
              <a:gd name="connsiteX44" fmla="*/ 3099 w 10000"/>
              <a:gd name="connsiteY44" fmla="*/ 338 h 10000"/>
              <a:gd name="connsiteX45" fmla="*/ 3592 w 10000"/>
              <a:gd name="connsiteY45" fmla="*/ 548 h 10000"/>
              <a:gd name="connsiteX46" fmla="*/ 4139 w 10000"/>
              <a:gd name="connsiteY46" fmla="*/ 828 h 10000"/>
              <a:gd name="connsiteX47" fmla="*/ 4739 w 10000"/>
              <a:gd name="connsiteY47" fmla="*/ 1155 h 10000"/>
              <a:gd name="connsiteX48" fmla="*/ 5377 w 10000"/>
              <a:gd name="connsiteY48" fmla="*/ 1552 h 10000"/>
              <a:gd name="connsiteX49" fmla="*/ 5522 w 10000"/>
              <a:gd name="connsiteY49" fmla="*/ 1669 h 10000"/>
              <a:gd name="connsiteX50" fmla="*/ 5898 w 10000"/>
              <a:gd name="connsiteY50" fmla="*/ 1995 h 10000"/>
              <a:gd name="connsiteX51" fmla="*/ 6153 w 10000"/>
              <a:gd name="connsiteY51" fmla="*/ 2217 h 10000"/>
              <a:gd name="connsiteX52" fmla="*/ 6445 w 10000"/>
              <a:gd name="connsiteY52" fmla="*/ 2485 h 10000"/>
              <a:gd name="connsiteX53" fmla="*/ 6769 w 10000"/>
              <a:gd name="connsiteY53" fmla="*/ 2789 h 10000"/>
              <a:gd name="connsiteX54" fmla="*/ 7108 w 10000"/>
              <a:gd name="connsiteY54" fmla="*/ 3127 h 10000"/>
              <a:gd name="connsiteX55" fmla="*/ 7466 w 10000"/>
              <a:gd name="connsiteY55" fmla="*/ 3501 h 10000"/>
              <a:gd name="connsiteX56" fmla="*/ 7825 w 10000"/>
              <a:gd name="connsiteY56" fmla="*/ 3886 h 10000"/>
              <a:gd name="connsiteX57" fmla="*/ 8183 w 10000"/>
              <a:gd name="connsiteY57" fmla="*/ 4294 h 10000"/>
              <a:gd name="connsiteX58" fmla="*/ 8531 w 10000"/>
              <a:gd name="connsiteY58" fmla="*/ 4714 h 10000"/>
              <a:gd name="connsiteX59" fmla="*/ 8854 w 10000"/>
              <a:gd name="connsiteY59" fmla="*/ 5134 h 10000"/>
              <a:gd name="connsiteX60" fmla="*/ 9160 w 10000"/>
              <a:gd name="connsiteY60" fmla="*/ 5578 h 10000"/>
              <a:gd name="connsiteX61" fmla="*/ 9427 w 10000"/>
              <a:gd name="connsiteY61" fmla="*/ 6009 h 10000"/>
              <a:gd name="connsiteX62" fmla="*/ 9655 w 10000"/>
              <a:gd name="connsiteY62" fmla="*/ 6453 h 10000"/>
              <a:gd name="connsiteX63" fmla="*/ 9831 w 10000"/>
              <a:gd name="connsiteY63" fmla="*/ 6884 h 10000"/>
              <a:gd name="connsiteX64" fmla="*/ 9948 w 10000"/>
              <a:gd name="connsiteY64" fmla="*/ 7293 h 10000"/>
              <a:gd name="connsiteX65" fmla="*/ 10000 w 10000"/>
              <a:gd name="connsiteY65" fmla="*/ 7701 h 10000"/>
              <a:gd name="connsiteX66" fmla="*/ 9988 w 10000"/>
              <a:gd name="connsiteY66" fmla="*/ 8086 h 10000"/>
              <a:gd name="connsiteX67" fmla="*/ 9890 w 10000"/>
              <a:gd name="connsiteY67" fmla="*/ 8448 h 10000"/>
              <a:gd name="connsiteX68" fmla="*/ 9700 w 10000"/>
              <a:gd name="connsiteY68" fmla="*/ 8775 h 10000"/>
              <a:gd name="connsiteX69" fmla="*/ 9421 w 10000"/>
              <a:gd name="connsiteY69" fmla="*/ 9090 h 10000"/>
              <a:gd name="connsiteX70" fmla="*/ 9037 w 10000"/>
              <a:gd name="connsiteY70" fmla="*/ 9358 h 10000"/>
              <a:gd name="connsiteX71" fmla="*/ 8537 w 10000"/>
              <a:gd name="connsiteY71" fmla="*/ 9580 h 10000"/>
              <a:gd name="connsiteX72" fmla="*/ 7921 w 10000"/>
              <a:gd name="connsiteY72" fmla="*/ 9767 h 10000"/>
              <a:gd name="connsiteX73" fmla="*/ 7175 w 10000"/>
              <a:gd name="connsiteY73" fmla="*/ 9895 h 10000"/>
              <a:gd name="connsiteX74" fmla="*/ 6302 w 10000"/>
              <a:gd name="connsiteY74" fmla="*/ 9977 h 10000"/>
              <a:gd name="connsiteX75" fmla="*/ 5273 w 10000"/>
              <a:gd name="connsiteY75" fmla="*/ 10000 h 10000"/>
              <a:gd name="connsiteX76" fmla="*/ 4100 w 10000"/>
              <a:gd name="connsiteY76" fmla="*/ 9965 h 10000"/>
              <a:gd name="connsiteX77" fmla="*/ 2779 w 10000"/>
              <a:gd name="connsiteY77" fmla="*/ 9860 h 10000"/>
              <a:gd name="connsiteX78" fmla="*/ 1283 w 10000"/>
              <a:gd name="connsiteY78" fmla="*/ 9697 h 10000"/>
              <a:gd name="connsiteX79" fmla="*/ 858 w 10000"/>
              <a:gd name="connsiteY79" fmla="*/ 9627 h 10000"/>
              <a:gd name="connsiteX80" fmla="*/ 382 w 10000"/>
              <a:gd name="connsiteY80" fmla="*/ 9545 h 10000"/>
              <a:gd name="connsiteX81" fmla="*/ 142 w 10000"/>
              <a:gd name="connsiteY81" fmla="*/ 9498 h 10000"/>
              <a:gd name="connsiteX82" fmla="*/ 71 w 10000"/>
              <a:gd name="connsiteY82" fmla="*/ 8154 h 10000"/>
              <a:gd name="connsiteX83" fmla="*/ 588 w 10000"/>
              <a:gd name="connsiteY83" fmla="*/ 8848 h 10000"/>
              <a:gd name="connsiteX84" fmla="*/ 1479 w 10000"/>
              <a:gd name="connsiteY84" fmla="*/ 8856 h 10000"/>
              <a:gd name="connsiteX85" fmla="*/ 1824 w 10000"/>
              <a:gd name="connsiteY85" fmla="*/ 9218 h 10000"/>
              <a:gd name="connsiteX86" fmla="*/ 2696 w 10000"/>
              <a:gd name="connsiteY86" fmla="*/ 9300 h 10000"/>
              <a:gd name="connsiteX87" fmla="*/ 3151 w 10000"/>
              <a:gd name="connsiteY87" fmla="*/ 9335 h 10000"/>
              <a:gd name="connsiteX88" fmla="*/ 3613 w 10000"/>
              <a:gd name="connsiteY88" fmla="*/ 9358 h 10000"/>
              <a:gd name="connsiteX89" fmla="*/ 4087 w 10000"/>
              <a:gd name="connsiteY89" fmla="*/ 9370 h 10000"/>
              <a:gd name="connsiteX90" fmla="*/ 4572 w 10000"/>
              <a:gd name="connsiteY90" fmla="*/ 9382 h 10000"/>
              <a:gd name="connsiteX91" fmla="*/ 5040 w 10000"/>
              <a:gd name="connsiteY91" fmla="*/ 9382 h 10000"/>
              <a:gd name="connsiteX92" fmla="*/ 5508 w 10000"/>
              <a:gd name="connsiteY92" fmla="*/ 9358 h 10000"/>
              <a:gd name="connsiteX93" fmla="*/ 5969 w 10000"/>
              <a:gd name="connsiteY93" fmla="*/ 9335 h 10000"/>
              <a:gd name="connsiteX94" fmla="*/ 6420 w 10000"/>
              <a:gd name="connsiteY94" fmla="*/ 9277 h 10000"/>
              <a:gd name="connsiteX95" fmla="*/ 6842 w 10000"/>
              <a:gd name="connsiteY95" fmla="*/ 9218 h 10000"/>
              <a:gd name="connsiteX96" fmla="*/ 7246 w 10000"/>
              <a:gd name="connsiteY96" fmla="*/ 9125 h 10000"/>
              <a:gd name="connsiteX97" fmla="*/ 7638 w 10000"/>
              <a:gd name="connsiteY97" fmla="*/ 9020 h 10000"/>
              <a:gd name="connsiteX98" fmla="*/ 7987 w 10000"/>
              <a:gd name="connsiteY98" fmla="*/ 8903 h 10000"/>
              <a:gd name="connsiteX99" fmla="*/ 8308 w 10000"/>
              <a:gd name="connsiteY99" fmla="*/ 8740 h 10000"/>
              <a:gd name="connsiteX100" fmla="*/ 8589 w 10000"/>
              <a:gd name="connsiteY100" fmla="*/ 8553 h 10000"/>
              <a:gd name="connsiteX101" fmla="*/ 8830 w 10000"/>
              <a:gd name="connsiteY101" fmla="*/ 8355 h 10000"/>
              <a:gd name="connsiteX102" fmla="*/ 9037 w 10000"/>
              <a:gd name="connsiteY102" fmla="*/ 8121 h 10000"/>
              <a:gd name="connsiteX103" fmla="*/ 9180 w 10000"/>
              <a:gd name="connsiteY103" fmla="*/ 7865 h 10000"/>
              <a:gd name="connsiteX104" fmla="*/ 9279 w 10000"/>
              <a:gd name="connsiteY104" fmla="*/ 7573 h 10000"/>
              <a:gd name="connsiteX105" fmla="*/ 9316 w 10000"/>
              <a:gd name="connsiteY105" fmla="*/ 7258 h 10000"/>
              <a:gd name="connsiteX106" fmla="*/ 9298 w 10000"/>
              <a:gd name="connsiteY106" fmla="*/ 6896 h 10000"/>
              <a:gd name="connsiteX107" fmla="*/ 9291 w 10000"/>
              <a:gd name="connsiteY107" fmla="*/ 6873 h 10000"/>
              <a:gd name="connsiteX108" fmla="*/ 9285 w 10000"/>
              <a:gd name="connsiteY108" fmla="*/ 6791 h 10000"/>
              <a:gd name="connsiteX109" fmla="*/ 9257 w 10000"/>
              <a:gd name="connsiteY109" fmla="*/ 6674 h 10000"/>
              <a:gd name="connsiteX110" fmla="*/ 9207 w 10000"/>
              <a:gd name="connsiteY110" fmla="*/ 6511 h 10000"/>
              <a:gd name="connsiteX111" fmla="*/ 9129 w 10000"/>
              <a:gd name="connsiteY111" fmla="*/ 6301 h 10000"/>
              <a:gd name="connsiteX112" fmla="*/ 9018 w 10000"/>
              <a:gd name="connsiteY112" fmla="*/ 6044 h 10000"/>
              <a:gd name="connsiteX113" fmla="*/ 8944 w 10000"/>
              <a:gd name="connsiteY113" fmla="*/ 5904 h 10000"/>
              <a:gd name="connsiteX114" fmla="*/ 8867 w 10000"/>
              <a:gd name="connsiteY114" fmla="*/ 5753 h 10000"/>
              <a:gd name="connsiteX115" fmla="*/ 8777 w 10000"/>
              <a:gd name="connsiteY115" fmla="*/ 5601 h 10000"/>
              <a:gd name="connsiteX116" fmla="*/ 8677 w 10000"/>
              <a:gd name="connsiteY116" fmla="*/ 5438 h 10000"/>
              <a:gd name="connsiteX117" fmla="*/ 8561 w 10000"/>
              <a:gd name="connsiteY117" fmla="*/ 5263 h 10000"/>
              <a:gd name="connsiteX118" fmla="*/ 8431 w 10000"/>
              <a:gd name="connsiteY118" fmla="*/ 5076 h 10000"/>
              <a:gd name="connsiteX119" fmla="*/ 8287 w 10000"/>
              <a:gd name="connsiteY119" fmla="*/ 4889 h 10000"/>
              <a:gd name="connsiteX120" fmla="*/ 8132 w 10000"/>
              <a:gd name="connsiteY120" fmla="*/ 4702 h 10000"/>
              <a:gd name="connsiteX121" fmla="*/ 7956 w 10000"/>
              <a:gd name="connsiteY121" fmla="*/ 4492 h 10000"/>
              <a:gd name="connsiteX122" fmla="*/ 7766 w 10000"/>
              <a:gd name="connsiteY122" fmla="*/ 4282 h 10000"/>
              <a:gd name="connsiteX123" fmla="*/ 7559 w 10000"/>
              <a:gd name="connsiteY123" fmla="*/ 4072 h 10000"/>
              <a:gd name="connsiteX124" fmla="*/ 7323 w 10000"/>
              <a:gd name="connsiteY124" fmla="*/ 3851 h 10000"/>
              <a:gd name="connsiteX125" fmla="*/ 7081 w 10000"/>
              <a:gd name="connsiteY125" fmla="*/ 3617 h 10000"/>
              <a:gd name="connsiteX126" fmla="*/ 6817 w 10000"/>
              <a:gd name="connsiteY126" fmla="*/ 3384 h 10000"/>
              <a:gd name="connsiteX127" fmla="*/ 6538 w 10000"/>
              <a:gd name="connsiteY127" fmla="*/ 3139 h 10000"/>
              <a:gd name="connsiteX128" fmla="*/ 6231 w 10000"/>
              <a:gd name="connsiteY128" fmla="*/ 2894 h 10000"/>
              <a:gd name="connsiteX129" fmla="*/ 5898 w 10000"/>
              <a:gd name="connsiteY129" fmla="*/ 2649 h 10000"/>
              <a:gd name="connsiteX130" fmla="*/ 5547 w 10000"/>
              <a:gd name="connsiteY130" fmla="*/ 2404 h 10000"/>
              <a:gd name="connsiteX131" fmla="*/ 5176 w 10000"/>
              <a:gd name="connsiteY131" fmla="*/ 2147 h 10000"/>
              <a:gd name="connsiteX132" fmla="*/ 4779 w 10000"/>
              <a:gd name="connsiteY132" fmla="*/ 1879 h 10000"/>
              <a:gd name="connsiteX133" fmla="*/ 4709 w 10000"/>
              <a:gd name="connsiteY133" fmla="*/ 1832 h 10000"/>
              <a:gd name="connsiteX134" fmla="*/ 4519 w 10000"/>
              <a:gd name="connsiteY134" fmla="*/ 1704 h 10000"/>
              <a:gd name="connsiteX135" fmla="*/ 4232 w 10000"/>
              <a:gd name="connsiteY135" fmla="*/ 1529 h 10000"/>
              <a:gd name="connsiteX136" fmla="*/ 3861 w 10000"/>
              <a:gd name="connsiteY136" fmla="*/ 1319 h 10000"/>
              <a:gd name="connsiteX137" fmla="*/ 3658 w 10000"/>
              <a:gd name="connsiteY137" fmla="*/ 1214 h 10000"/>
              <a:gd name="connsiteX138" fmla="*/ 3437 w 10000"/>
              <a:gd name="connsiteY138" fmla="*/ 1109 h 10000"/>
              <a:gd name="connsiteX139" fmla="*/ 3214 w 10000"/>
              <a:gd name="connsiteY139" fmla="*/ 1015 h 10000"/>
              <a:gd name="connsiteX140" fmla="*/ 2988 w 10000"/>
              <a:gd name="connsiteY140" fmla="*/ 933 h 10000"/>
              <a:gd name="connsiteX141" fmla="*/ 2755 w 10000"/>
              <a:gd name="connsiteY141" fmla="*/ 852 h 10000"/>
              <a:gd name="connsiteX142" fmla="*/ 2512 w 10000"/>
              <a:gd name="connsiteY142" fmla="*/ 793 h 10000"/>
              <a:gd name="connsiteX143" fmla="*/ 2277 w 10000"/>
              <a:gd name="connsiteY143" fmla="*/ 747 h 10000"/>
              <a:gd name="connsiteX144" fmla="*/ 2059 w 10000"/>
              <a:gd name="connsiteY144" fmla="*/ 723 h 10000"/>
              <a:gd name="connsiteX145" fmla="*/ 1838 w 10000"/>
              <a:gd name="connsiteY145" fmla="*/ 735 h 10000"/>
              <a:gd name="connsiteX146" fmla="*/ 1628 w 10000"/>
              <a:gd name="connsiteY146" fmla="*/ 793 h 10000"/>
              <a:gd name="connsiteX147" fmla="*/ 1431 w 10000"/>
              <a:gd name="connsiteY147" fmla="*/ 863 h 10000"/>
              <a:gd name="connsiteX148" fmla="*/ 1258 w 10000"/>
              <a:gd name="connsiteY148" fmla="*/ 968 h 10000"/>
              <a:gd name="connsiteX149" fmla="*/ 1094 w 10000"/>
              <a:gd name="connsiteY149" fmla="*/ 1109 h 10000"/>
              <a:gd name="connsiteX150" fmla="*/ 952 w 10000"/>
              <a:gd name="connsiteY150" fmla="*/ 1295 h 10000"/>
              <a:gd name="connsiteX151" fmla="*/ 833 w 10000"/>
              <a:gd name="connsiteY151" fmla="*/ 1529 h 10000"/>
              <a:gd name="connsiteX152" fmla="*/ 741 w 10000"/>
              <a:gd name="connsiteY152" fmla="*/ 1820 h 10000"/>
              <a:gd name="connsiteX153" fmla="*/ 682 w 10000"/>
              <a:gd name="connsiteY153" fmla="*/ 2147 h 10000"/>
              <a:gd name="connsiteX154" fmla="*/ 657 w 10000"/>
              <a:gd name="connsiteY154" fmla="*/ 2532 h 10000"/>
              <a:gd name="connsiteX155" fmla="*/ 664 w 10000"/>
              <a:gd name="connsiteY155" fmla="*/ 2987 h 10000"/>
              <a:gd name="connsiteX156" fmla="*/ 709 w 10000"/>
              <a:gd name="connsiteY156" fmla="*/ 3501 h 10000"/>
              <a:gd name="connsiteX157" fmla="*/ 792 w 10000"/>
              <a:gd name="connsiteY157" fmla="*/ 4072 h 10000"/>
              <a:gd name="connsiteX158" fmla="*/ 925 w 10000"/>
              <a:gd name="connsiteY158" fmla="*/ 4714 h 10000"/>
              <a:gd name="connsiteX159" fmla="*/ 1106 w 10000"/>
              <a:gd name="connsiteY159" fmla="*/ 5438 h 10000"/>
              <a:gd name="connsiteX160" fmla="*/ 1330 w 10000"/>
              <a:gd name="connsiteY160" fmla="*/ 6231 h 10000"/>
              <a:gd name="connsiteX0" fmla="*/ 1330 w 10000"/>
              <a:gd name="connsiteY0" fmla="*/ 6231 h 10000"/>
              <a:gd name="connsiteX1" fmla="*/ 1368 w 10000"/>
              <a:gd name="connsiteY1" fmla="*/ 6336 h 10000"/>
              <a:gd name="connsiteX2" fmla="*/ 1454 w 10000"/>
              <a:gd name="connsiteY2" fmla="*/ 6581 h 10000"/>
              <a:gd name="connsiteX3" fmla="*/ 1556 w 10000"/>
              <a:gd name="connsiteY3" fmla="*/ 6873 h 10000"/>
              <a:gd name="connsiteX4" fmla="*/ 1635 w 10000"/>
              <a:gd name="connsiteY4" fmla="*/ 7141 h 10000"/>
              <a:gd name="connsiteX5" fmla="*/ 1641 w 10000"/>
              <a:gd name="connsiteY5" fmla="*/ 7188 h 10000"/>
              <a:gd name="connsiteX6" fmla="*/ 1648 w 10000"/>
              <a:gd name="connsiteY6" fmla="*/ 7223 h 10000"/>
              <a:gd name="connsiteX7" fmla="*/ 1654 w 10000"/>
              <a:gd name="connsiteY7" fmla="*/ 7258 h 10000"/>
              <a:gd name="connsiteX8" fmla="*/ 1648 w 10000"/>
              <a:gd name="connsiteY8" fmla="*/ 7270 h 10000"/>
              <a:gd name="connsiteX9" fmla="*/ 1635 w 10000"/>
              <a:gd name="connsiteY9" fmla="*/ 7270 h 10000"/>
              <a:gd name="connsiteX10" fmla="*/ 1622 w 10000"/>
              <a:gd name="connsiteY10" fmla="*/ 7258 h 10000"/>
              <a:gd name="connsiteX11" fmla="*/ 1596 w 10000"/>
              <a:gd name="connsiteY11" fmla="*/ 7223 h 10000"/>
              <a:gd name="connsiteX12" fmla="*/ 1564 w 10000"/>
              <a:gd name="connsiteY12" fmla="*/ 7176 h 10000"/>
              <a:gd name="connsiteX13" fmla="*/ 1477 w 10000"/>
              <a:gd name="connsiteY13" fmla="*/ 7025 h 10000"/>
              <a:gd name="connsiteX14" fmla="*/ 1349 w 10000"/>
              <a:gd name="connsiteY14" fmla="*/ 6779 h 10000"/>
              <a:gd name="connsiteX15" fmla="*/ 1177 w 10000"/>
              <a:gd name="connsiteY15" fmla="*/ 6441 h 10000"/>
              <a:gd name="connsiteX16" fmla="*/ 952 w 10000"/>
              <a:gd name="connsiteY16" fmla="*/ 5974 h 10000"/>
              <a:gd name="connsiteX17" fmla="*/ 852 w 10000"/>
              <a:gd name="connsiteY17" fmla="*/ 5753 h 10000"/>
              <a:gd name="connsiteX18" fmla="*/ 747 w 10000"/>
              <a:gd name="connsiteY18" fmla="*/ 5508 h 10000"/>
              <a:gd name="connsiteX19" fmla="*/ 651 w 10000"/>
              <a:gd name="connsiteY19" fmla="*/ 5239 h 10000"/>
              <a:gd name="connsiteX20" fmla="*/ 545 w 10000"/>
              <a:gd name="connsiteY20" fmla="*/ 4959 h 10000"/>
              <a:gd name="connsiteX21" fmla="*/ 449 w 10000"/>
              <a:gd name="connsiteY21" fmla="*/ 4656 h 10000"/>
              <a:gd name="connsiteX22" fmla="*/ 356 w 10000"/>
              <a:gd name="connsiteY22" fmla="*/ 4352 h 10000"/>
              <a:gd name="connsiteX23" fmla="*/ 274 w 10000"/>
              <a:gd name="connsiteY23" fmla="*/ 4037 h 10000"/>
              <a:gd name="connsiteX24" fmla="*/ 195 w 10000"/>
              <a:gd name="connsiteY24" fmla="*/ 3711 h 10000"/>
              <a:gd name="connsiteX25" fmla="*/ 130 w 10000"/>
              <a:gd name="connsiteY25" fmla="*/ 3372 h 10000"/>
              <a:gd name="connsiteX26" fmla="*/ 77 w 10000"/>
              <a:gd name="connsiteY26" fmla="*/ 3046 h 10000"/>
              <a:gd name="connsiteX27" fmla="*/ 32 w 10000"/>
              <a:gd name="connsiteY27" fmla="*/ 2719 h 10000"/>
              <a:gd name="connsiteX28" fmla="*/ 6 w 10000"/>
              <a:gd name="connsiteY28" fmla="*/ 2392 h 10000"/>
              <a:gd name="connsiteX29" fmla="*/ 0 w 10000"/>
              <a:gd name="connsiteY29" fmla="*/ 2077 h 10000"/>
              <a:gd name="connsiteX30" fmla="*/ 6 w 10000"/>
              <a:gd name="connsiteY30" fmla="*/ 1785 h 10000"/>
              <a:gd name="connsiteX31" fmla="*/ 38 w 10000"/>
              <a:gd name="connsiteY31" fmla="*/ 1494 h 10000"/>
              <a:gd name="connsiteX32" fmla="*/ 90 w 10000"/>
              <a:gd name="connsiteY32" fmla="*/ 1225 h 10000"/>
              <a:gd name="connsiteX33" fmla="*/ 170 w 10000"/>
              <a:gd name="connsiteY33" fmla="*/ 968 h 10000"/>
              <a:gd name="connsiteX34" fmla="*/ 274 w 10000"/>
              <a:gd name="connsiteY34" fmla="*/ 735 h 10000"/>
              <a:gd name="connsiteX35" fmla="*/ 402 w 10000"/>
              <a:gd name="connsiteY35" fmla="*/ 525 h 10000"/>
              <a:gd name="connsiteX36" fmla="*/ 558 w 10000"/>
              <a:gd name="connsiteY36" fmla="*/ 362 h 10000"/>
              <a:gd name="connsiteX37" fmla="*/ 747 w 10000"/>
              <a:gd name="connsiteY37" fmla="*/ 210 h 10000"/>
              <a:gd name="connsiteX38" fmla="*/ 972 w 10000"/>
              <a:gd name="connsiteY38" fmla="*/ 105 h 10000"/>
              <a:gd name="connsiteX39" fmla="*/ 1238 w 10000"/>
              <a:gd name="connsiteY39" fmla="*/ 35 h 10000"/>
              <a:gd name="connsiteX40" fmla="*/ 1531 w 10000"/>
              <a:gd name="connsiteY40" fmla="*/ 0 h 10000"/>
              <a:gd name="connsiteX41" fmla="*/ 1856 w 10000"/>
              <a:gd name="connsiteY41" fmla="*/ 12 h 10000"/>
              <a:gd name="connsiteX42" fmla="*/ 2227 w 10000"/>
              <a:gd name="connsiteY42" fmla="*/ 70 h 10000"/>
              <a:gd name="connsiteX43" fmla="*/ 2642 w 10000"/>
              <a:gd name="connsiteY43" fmla="*/ 175 h 10000"/>
              <a:gd name="connsiteX44" fmla="*/ 3099 w 10000"/>
              <a:gd name="connsiteY44" fmla="*/ 338 h 10000"/>
              <a:gd name="connsiteX45" fmla="*/ 3592 w 10000"/>
              <a:gd name="connsiteY45" fmla="*/ 548 h 10000"/>
              <a:gd name="connsiteX46" fmla="*/ 4139 w 10000"/>
              <a:gd name="connsiteY46" fmla="*/ 828 h 10000"/>
              <a:gd name="connsiteX47" fmla="*/ 4739 w 10000"/>
              <a:gd name="connsiteY47" fmla="*/ 1155 h 10000"/>
              <a:gd name="connsiteX48" fmla="*/ 5377 w 10000"/>
              <a:gd name="connsiteY48" fmla="*/ 1552 h 10000"/>
              <a:gd name="connsiteX49" fmla="*/ 5522 w 10000"/>
              <a:gd name="connsiteY49" fmla="*/ 1669 h 10000"/>
              <a:gd name="connsiteX50" fmla="*/ 5898 w 10000"/>
              <a:gd name="connsiteY50" fmla="*/ 1995 h 10000"/>
              <a:gd name="connsiteX51" fmla="*/ 6153 w 10000"/>
              <a:gd name="connsiteY51" fmla="*/ 2217 h 10000"/>
              <a:gd name="connsiteX52" fmla="*/ 6445 w 10000"/>
              <a:gd name="connsiteY52" fmla="*/ 2485 h 10000"/>
              <a:gd name="connsiteX53" fmla="*/ 6769 w 10000"/>
              <a:gd name="connsiteY53" fmla="*/ 2789 h 10000"/>
              <a:gd name="connsiteX54" fmla="*/ 7108 w 10000"/>
              <a:gd name="connsiteY54" fmla="*/ 3127 h 10000"/>
              <a:gd name="connsiteX55" fmla="*/ 7466 w 10000"/>
              <a:gd name="connsiteY55" fmla="*/ 3501 h 10000"/>
              <a:gd name="connsiteX56" fmla="*/ 7825 w 10000"/>
              <a:gd name="connsiteY56" fmla="*/ 3886 h 10000"/>
              <a:gd name="connsiteX57" fmla="*/ 8183 w 10000"/>
              <a:gd name="connsiteY57" fmla="*/ 4294 h 10000"/>
              <a:gd name="connsiteX58" fmla="*/ 8531 w 10000"/>
              <a:gd name="connsiteY58" fmla="*/ 4714 h 10000"/>
              <a:gd name="connsiteX59" fmla="*/ 8854 w 10000"/>
              <a:gd name="connsiteY59" fmla="*/ 5134 h 10000"/>
              <a:gd name="connsiteX60" fmla="*/ 9160 w 10000"/>
              <a:gd name="connsiteY60" fmla="*/ 5578 h 10000"/>
              <a:gd name="connsiteX61" fmla="*/ 9427 w 10000"/>
              <a:gd name="connsiteY61" fmla="*/ 6009 h 10000"/>
              <a:gd name="connsiteX62" fmla="*/ 9655 w 10000"/>
              <a:gd name="connsiteY62" fmla="*/ 6453 h 10000"/>
              <a:gd name="connsiteX63" fmla="*/ 9831 w 10000"/>
              <a:gd name="connsiteY63" fmla="*/ 6884 h 10000"/>
              <a:gd name="connsiteX64" fmla="*/ 9948 w 10000"/>
              <a:gd name="connsiteY64" fmla="*/ 7293 h 10000"/>
              <a:gd name="connsiteX65" fmla="*/ 10000 w 10000"/>
              <a:gd name="connsiteY65" fmla="*/ 7701 h 10000"/>
              <a:gd name="connsiteX66" fmla="*/ 9988 w 10000"/>
              <a:gd name="connsiteY66" fmla="*/ 8086 h 10000"/>
              <a:gd name="connsiteX67" fmla="*/ 9890 w 10000"/>
              <a:gd name="connsiteY67" fmla="*/ 8448 h 10000"/>
              <a:gd name="connsiteX68" fmla="*/ 9700 w 10000"/>
              <a:gd name="connsiteY68" fmla="*/ 8775 h 10000"/>
              <a:gd name="connsiteX69" fmla="*/ 9421 w 10000"/>
              <a:gd name="connsiteY69" fmla="*/ 9090 h 10000"/>
              <a:gd name="connsiteX70" fmla="*/ 9037 w 10000"/>
              <a:gd name="connsiteY70" fmla="*/ 9358 h 10000"/>
              <a:gd name="connsiteX71" fmla="*/ 8537 w 10000"/>
              <a:gd name="connsiteY71" fmla="*/ 9580 h 10000"/>
              <a:gd name="connsiteX72" fmla="*/ 7921 w 10000"/>
              <a:gd name="connsiteY72" fmla="*/ 9767 h 10000"/>
              <a:gd name="connsiteX73" fmla="*/ 7175 w 10000"/>
              <a:gd name="connsiteY73" fmla="*/ 9895 h 10000"/>
              <a:gd name="connsiteX74" fmla="*/ 6302 w 10000"/>
              <a:gd name="connsiteY74" fmla="*/ 9977 h 10000"/>
              <a:gd name="connsiteX75" fmla="*/ 5273 w 10000"/>
              <a:gd name="connsiteY75" fmla="*/ 10000 h 10000"/>
              <a:gd name="connsiteX76" fmla="*/ 4100 w 10000"/>
              <a:gd name="connsiteY76" fmla="*/ 9965 h 10000"/>
              <a:gd name="connsiteX77" fmla="*/ 2779 w 10000"/>
              <a:gd name="connsiteY77" fmla="*/ 9860 h 10000"/>
              <a:gd name="connsiteX78" fmla="*/ 1283 w 10000"/>
              <a:gd name="connsiteY78" fmla="*/ 9697 h 10000"/>
              <a:gd name="connsiteX79" fmla="*/ 858 w 10000"/>
              <a:gd name="connsiteY79" fmla="*/ 9627 h 10000"/>
              <a:gd name="connsiteX80" fmla="*/ 382 w 10000"/>
              <a:gd name="connsiteY80" fmla="*/ 9545 h 10000"/>
              <a:gd name="connsiteX81" fmla="*/ 142 w 10000"/>
              <a:gd name="connsiteY81" fmla="*/ 9498 h 10000"/>
              <a:gd name="connsiteX82" fmla="*/ 71 w 10000"/>
              <a:gd name="connsiteY82" fmla="*/ 8154 h 10000"/>
              <a:gd name="connsiteX83" fmla="*/ 588 w 10000"/>
              <a:gd name="connsiteY83" fmla="*/ 8848 h 10000"/>
              <a:gd name="connsiteX84" fmla="*/ 1479 w 10000"/>
              <a:gd name="connsiteY84" fmla="*/ 8856 h 10000"/>
              <a:gd name="connsiteX85" fmla="*/ 2059 w 10000"/>
              <a:gd name="connsiteY85" fmla="*/ 9037 h 10000"/>
              <a:gd name="connsiteX86" fmla="*/ 2696 w 10000"/>
              <a:gd name="connsiteY86" fmla="*/ 9300 h 10000"/>
              <a:gd name="connsiteX87" fmla="*/ 3151 w 10000"/>
              <a:gd name="connsiteY87" fmla="*/ 9335 h 10000"/>
              <a:gd name="connsiteX88" fmla="*/ 3613 w 10000"/>
              <a:gd name="connsiteY88" fmla="*/ 9358 h 10000"/>
              <a:gd name="connsiteX89" fmla="*/ 4087 w 10000"/>
              <a:gd name="connsiteY89" fmla="*/ 9370 h 10000"/>
              <a:gd name="connsiteX90" fmla="*/ 4572 w 10000"/>
              <a:gd name="connsiteY90" fmla="*/ 9382 h 10000"/>
              <a:gd name="connsiteX91" fmla="*/ 5040 w 10000"/>
              <a:gd name="connsiteY91" fmla="*/ 9382 h 10000"/>
              <a:gd name="connsiteX92" fmla="*/ 5508 w 10000"/>
              <a:gd name="connsiteY92" fmla="*/ 9358 h 10000"/>
              <a:gd name="connsiteX93" fmla="*/ 5969 w 10000"/>
              <a:gd name="connsiteY93" fmla="*/ 9335 h 10000"/>
              <a:gd name="connsiteX94" fmla="*/ 6420 w 10000"/>
              <a:gd name="connsiteY94" fmla="*/ 9277 h 10000"/>
              <a:gd name="connsiteX95" fmla="*/ 6842 w 10000"/>
              <a:gd name="connsiteY95" fmla="*/ 9218 h 10000"/>
              <a:gd name="connsiteX96" fmla="*/ 7246 w 10000"/>
              <a:gd name="connsiteY96" fmla="*/ 9125 h 10000"/>
              <a:gd name="connsiteX97" fmla="*/ 7638 w 10000"/>
              <a:gd name="connsiteY97" fmla="*/ 9020 h 10000"/>
              <a:gd name="connsiteX98" fmla="*/ 7987 w 10000"/>
              <a:gd name="connsiteY98" fmla="*/ 8903 h 10000"/>
              <a:gd name="connsiteX99" fmla="*/ 8308 w 10000"/>
              <a:gd name="connsiteY99" fmla="*/ 8740 h 10000"/>
              <a:gd name="connsiteX100" fmla="*/ 8589 w 10000"/>
              <a:gd name="connsiteY100" fmla="*/ 8553 h 10000"/>
              <a:gd name="connsiteX101" fmla="*/ 8830 w 10000"/>
              <a:gd name="connsiteY101" fmla="*/ 8355 h 10000"/>
              <a:gd name="connsiteX102" fmla="*/ 9037 w 10000"/>
              <a:gd name="connsiteY102" fmla="*/ 8121 h 10000"/>
              <a:gd name="connsiteX103" fmla="*/ 9180 w 10000"/>
              <a:gd name="connsiteY103" fmla="*/ 7865 h 10000"/>
              <a:gd name="connsiteX104" fmla="*/ 9279 w 10000"/>
              <a:gd name="connsiteY104" fmla="*/ 7573 h 10000"/>
              <a:gd name="connsiteX105" fmla="*/ 9316 w 10000"/>
              <a:gd name="connsiteY105" fmla="*/ 7258 h 10000"/>
              <a:gd name="connsiteX106" fmla="*/ 9298 w 10000"/>
              <a:gd name="connsiteY106" fmla="*/ 6896 h 10000"/>
              <a:gd name="connsiteX107" fmla="*/ 9291 w 10000"/>
              <a:gd name="connsiteY107" fmla="*/ 6873 h 10000"/>
              <a:gd name="connsiteX108" fmla="*/ 9285 w 10000"/>
              <a:gd name="connsiteY108" fmla="*/ 6791 h 10000"/>
              <a:gd name="connsiteX109" fmla="*/ 9257 w 10000"/>
              <a:gd name="connsiteY109" fmla="*/ 6674 h 10000"/>
              <a:gd name="connsiteX110" fmla="*/ 9207 w 10000"/>
              <a:gd name="connsiteY110" fmla="*/ 6511 h 10000"/>
              <a:gd name="connsiteX111" fmla="*/ 9129 w 10000"/>
              <a:gd name="connsiteY111" fmla="*/ 6301 h 10000"/>
              <a:gd name="connsiteX112" fmla="*/ 9018 w 10000"/>
              <a:gd name="connsiteY112" fmla="*/ 6044 h 10000"/>
              <a:gd name="connsiteX113" fmla="*/ 8944 w 10000"/>
              <a:gd name="connsiteY113" fmla="*/ 5904 h 10000"/>
              <a:gd name="connsiteX114" fmla="*/ 8867 w 10000"/>
              <a:gd name="connsiteY114" fmla="*/ 5753 h 10000"/>
              <a:gd name="connsiteX115" fmla="*/ 8777 w 10000"/>
              <a:gd name="connsiteY115" fmla="*/ 5601 h 10000"/>
              <a:gd name="connsiteX116" fmla="*/ 8677 w 10000"/>
              <a:gd name="connsiteY116" fmla="*/ 5438 h 10000"/>
              <a:gd name="connsiteX117" fmla="*/ 8561 w 10000"/>
              <a:gd name="connsiteY117" fmla="*/ 5263 h 10000"/>
              <a:gd name="connsiteX118" fmla="*/ 8431 w 10000"/>
              <a:gd name="connsiteY118" fmla="*/ 5076 h 10000"/>
              <a:gd name="connsiteX119" fmla="*/ 8287 w 10000"/>
              <a:gd name="connsiteY119" fmla="*/ 4889 h 10000"/>
              <a:gd name="connsiteX120" fmla="*/ 8132 w 10000"/>
              <a:gd name="connsiteY120" fmla="*/ 4702 h 10000"/>
              <a:gd name="connsiteX121" fmla="*/ 7956 w 10000"/>
              <a:gd name="connsiteY121" fmla="*/ 4492 h 10000"/>
              <a:gd name="connsiteX122" fmla="*/ 7766 w 10000"/>
              <a:gd name="connsiteY122" fmla="*/ 4282 h 10000"/>
              <a:gd name="connsiteX123" fmla="*/ 7559 w 10000"/>
              <a:gd name="connsiteY123" fmla="*/ 4072 h 10000"/>
              <a:gd name="connsiteX124" fmla="*/ 7323 w 10000"/>
              <a:gd name="connsiteY124" fmla="*/ 3851 h 10000"/>
              <a:gd name="connsiteX125" fmla="*/ 7081 w 10000"/>
              <a:gd name="connsiteY125" fmla="*/ 3617 h 10000"/>
              <a:gd name="connsiteX126" fmla="*/ 6817 w 10000"/>
              <a:gd name="connsiteY126" fmla="*/ 3384 h 10000"/>
              <a:gd name="connsiteX127" fmla="*/ 6538 w 10000"/>
              <a:gd name="connsiteY127" fmla="*/ 3139 h 10000"/>
              <a:gd name="connsiteX128" fmla="*/ 6231 w 10000"/>
              <a:gd name="connsiteY128" fmla="*/ 2894 h 10000"/>
              <a:gd name="connsiteX129" fmla="*/ 5898 w 10000"/>
              <a:gd name="connsiteY129" fmla="*/ 2649 h 10000"/>
              <a:gd name="connsiteX130" fmla="*/ 5547 w 10000"/>
              <a:gd name="connsiteY130" fmla="*/ 2404 h 10000"/>
              <a:gd name="connsiteX131" fmla="*/ 5176 w 10000"/>
              <a:gd name="connsiteY131" fmla="*/ 2147 h 10000"/>
              <a:gd name="connsiteX132" fmla="*/ 4779 w 10000"/>
              <a:gd name="connsiteY132" fmla="*/ 1879 h 10000"/>
              <a:gd name="connsiteX133" fmla="*/ 4709 w 10000"/>
              <a:gd name="connsiteY133" fmla="*/ 1832 h 10000"/>
              <a:gd name="connsiteX134" fmla="*/ 4519 w 10000"/>
              <a:gd name="connsiteY134" fmla="*/ 1704 h 10000"/>
              <a:gd name="connsiteX135" fmla="*/ 4232 w 10000"/>
              <a:gd name="connsiteY135" fmla="*/ 1529 h 10000"/>
              <a:gd name="connsiteX136" fmla="*/ 3861 w 10000"/>
              <a:gd name="connsiteY136" fmla="*/ 1319 h 10000"/>
              <a:gd name="connsiteX137" fmla="*/ 3658 w 10000"/>
              <a:gd name="connsiteY137" fmla="*/ 1214 h 10000"/>
              <a:gd name="connsiteX138" fmla="*/ 3437 w 10000"/>
              <a:gd name="connsiteY138" fmla="*/ 1109 h 10000"/>
              <a:gd name="connsiteX139" fmla="*/ 3214 w 10000"/>
              <a:gd name="connsiteY139" fmla="*/ 1015 h 10000"/>
              <a:gd name="connsiteX140" fmla="*/ 2988 w 10000"/>
              <a:gd name="connsiteY140" fmla="*/ 933 h 10000"/>
              <a:gd name="connsiteX141" fmla="*/ 2755 w 10000"/>
              <a:gd name="connsiteY141" fmla="*/ 852 h 10000"/>
              <a:gd name="connsiteX142" fmla="*/ 2512 w 10000"/>
              <a:gd name="connsiteY142" fmla="*/ 793 h 10000"/>
              <a:gd name="connsiteX143" fmla="*/ 2277 w 10000"/>
              <a:gd name="connsiteY143" fmla="*/ 747 h 10000"/>
              <a:gd name="connsiteX144" fmla="*/ 2059 w 10000"/>
              <a:gd name="connsiteY144" fmla="*/ 723 h 10000"/>
              <a:gd name="connsiteX145" fmla="*/ 1838 w 10000"/>
              <a:gd name="connsiteY145" fmla="*/ 735 h 10000"/>
              <a:gd name="connsiteX146" fmla="*/ 1628 w 10000"/>
              <a:gd name="connsiteY146" fmla="*/ 793 h 10000"/>
              <a:gd name="connsiteX147" fmla="*/ 1431 w 10000"/>
              <a:gd name="connsiteY147" fmla="*/ 863 h 10000"/>
              <a:gd name="connsiteX148" fmla="*/ 1258 w 10000"/>
              <a:gd name="connsiteY148" fmla="*/ 968 h 10000"/>
              <a:gd name="connsiteX149" fmla="*/ 1094 w 10000"/>
              <a:gd name="connsiteY149" fmla="*/ 1109 h 10000"/>
              <a:gd name="connsiteX150" fmla="*/ 952 w 10000"/>
              <a:gd name="connsiteY150" fmla="*/ 1295 h 10000"/>
              <a:gd name="connsiteX151" fmla="*/ 833 w 10000"/>
              <a:gd name="connsiteY151" fmla="*/ 1529 h 10000"/>
              <a:gd name="connsiteX152" fmla="*/ 741 w 10000"/>
              <a:gd name="connsiteY152" fmla="*/ 1820 h 10000"/>
              <a:gd name="connsiteX153" fmla="*/ 682 w 10000"/>
              <a:gd name="connsiteY153" fmla="*/ 2147 h 10000"/>
              <a:gd name="connsiteX154" fmla="*/ 657 w 10000"/>
              <a:gd name="connsiteY154" fmla="*/ 2532 h 10000"/>
              <a:gd name="connsiteX155" fmla="*/ 664 w 10000"/>
              <a:gd name="connsiteY155" fmla="*/ 2987 h 10000"/>
              <a:gd name="connsiteX156" fmla="*/ 709 w 10000"/>
              <a:gd name="connsiteY156" fmla="*/ 3501 h 10000"/>
              <a:gd name="connsiteX157" fmla="*/ 792 w 10000"/>
              <a:gd name="connsiteY157" fmla="*/ 4072 h 10000"/>
              <a:gd name="connsiteX158" fmla="*/ 925 w 10000"/>
              <a:gd name="connsiteY158" fmla="*/ 4714 h 10000"/>
              <a:gd name="connsiteX159" fmla="*/ 1106 w 10000"/>
              <a:gd name="connsiteY159" fmla="*/ 5438 h 10000"/>
              <a:gd name="connsiteX160" fmla="*/ 1330 w 10000"/>
              <a:gd name="connsiteY160" fmla="*/ 6231 h 10000"/>
              <a:gd name="connsiteX0" fmla="*/ 1330 w 10000"/>
              <a:gd name="connsiteY0" fmla="*/ 6231 h 10000"/>
              <a:gd name="connsiteX1" fmla="*/ 1368 w 10000"/>
              <a:gd name="connsiteY1" fmla="*/ 6336 h 10000"/>
              <a:gd name="connsiteX2" fmla="*/ 1454 w 10000"/>
              <a:gd name="connsiteY2" fmla="*/ 6581 h 10000"/>
              <a:gd name="connsiteX3" fmla="*/ 1556 w 10000"/>
              <a:gd name="connsiteY3" fmla="*/ 6873 h 10000"/>
              <a:gd name="connsiteX4" fmla="*/ 1635 w 10000"/>
              <a:gd name="connsiteY4" fmla="*/ 7141 h 10000"/>
              <a:gd name="connsiteX5" fmla="*/ 1641 w 10000"/>
              <a:gd name="connsiteY5" fmla="*/ 7188 h 10000"/>
              <a:gd name="connsiteX6" fmla="*/ 1648 w 10000"/>
              <a:gd name="connsiteY6" fmla="*/ 7223 h 10000"/>
              <a:gd name="connsiteX7" fmla="*/ 1654 w 10000"/>
              <a:gd name="connsiteY7" fmla="*/ 7258 h 10000"/>
              <a:gd name="connsiteX8" fmla="*/ 1648 w 10000"/>
              <a:gd name="connsiteY8" fmla="*/ 7270 h 10000"/>
              <a:gd name="connsiteX9" fmla="*/ 1635 w 10000"/>
              <a:gd name="connsiteY9" fmla="*/ 7270 h 10000"/>
              <a:gd name="connsiteX10" fmla="*/ 1622 w 10000"/>
              <a:gd name="connsiteY10" fmla="*/ 7258 h 10000"/>
              <a:gd name="connsiteX11" fmla="*/ 1596 w 10000"/>
              <a:gd name="connsiteY11" fmla="*/ 7223 h 10000"/>
              <a:gd name="connsiteX12" fmla="*/ 1564 w 10000"/>
              <a:gd name="connsiteY12" fmla="*/ 7176 h 10000"/>
              <a:gd name="connsiteX13" fmla="*/ 1477 w 10000"/>
              <a:gd name="connsiteY13" fmla="*/ 7025 h 10000"/>
              <a:gd name="connsiteX14" fmla="*/ 1349 w 10000"/>
              <a:gd name="connsiteY14" fmla="*/ 6779 h 10000"/>
              <a:gd name="connsiteX15" fmla="*/ 1177 w 10000"/>
              <a:gd name="connsiteY15" fmla="*/ 6441 h 10000"/>
              <a:gd name="connsiteX16" fmla="*/ 952 w 10000"/>
              <a:gd name="connsiteY16" fmla="*/ 5974 h 10000"/>
              <a:gd name="connsiteX17" fmla="*/ 852 w 10000"/>
              <a:gd name="connsiteY17" fmla="*/ 5753 h 10000"/>
              <a:gd name="connsiteX18" fmla="*/ 747 w 10000"/>
              <a:gd name="connsiteY18" fmla="*/ 5508 h 10000"/>
              <a:gd name="connsiteX19" fmla="*/ 651 w 10000"/>
              <a:gd name="connsiteY19" fmla="*/ 5239 h 10000"/>
              <a:gd name="connsiteX20" fmla="*/ 545 w 10000"/>
              <a:gd name="connsiteY20" fmla="*/ 4959 h 10000"/>
              <a:gd name="connsiteX21" fmla="*/ 449 w 10000"/>
              <a:gd name="connsiteY21" fmla="*/ 4656 h 10000"/>
              <a:gd name="connsiteX22" fmla="*/ 356 w 10000"/>
              <a:gd name="connsiteY22" fmla="*/ 4352 h 10000"/>
              <a:gd name="connsiteX23" fmla="*/ 274 w 10000"/>
              <a:gd name="connsiteY23" fmla="*/ 4037 h 10000"/>
              <a:gd name="connsiteX24" fmla="*/ 195 w 10000"/>
              <a:gd name="connsiteY24" fmla="*/ 3711 h 10000"/>
              <a:gd name="connsiteX25" fmla="*/ 130 w 10000"/>
              <a:gd name="connsiteY25" fmla="*/ 3372 h 10000"/>
              <a:gd name="connsiteX26" fmla="*/ 77 w 10000"/>
              <a:gd name="connsiteY26" fmla="*/ 3046 h 10000"/>
              <a:gd name="connsiteX27" fmla="*/ 32 w 10000"/>
              <a:gd name="connsiteY27" fmla="*/ 2719 h 10000"/>
              <a:gd name="connsiteX28" fmla="*/ 6 w 10000"/>
              <a:gd name="connsiteY28" fmla="*/ 2392 h 10000"/>
              <a:gd name="connsiteX29" fmla="*/ 0 w 10000"/>
              <a:gd name="connsiteY29" fmla="*/ 2077 h 10000"/>
              <a:gd name="connsiteX30" fmla="*/ 6 w 10000"/>
              <a:gd name="connsiteY30" fmla="*/ 1785 h 10000"/>
              <a:gd name="connsiteX31" fmla="*/ 38 w 10000"/>
              <a:gd name="connsiteY31" fmla="*/ 1494 h 10000"/>
              <a:gd name="connsiteX32" fmla="*/ 90 w 10000"/>
              <a:gd name="connsiteY32" fmla="*/ 1225 h 10000"/>
              <a:gd name="connsiteX33" fmla="*/ 170 w 10000"/>
              <a:gd name="connsiteY33" fmla="*/ 968 h 10000"/>
              <a:gd name="connsiteX34" fmla="*/ 274 w 10000"/>
              <a:gd name="connsiteY34" fmla="*/ 735 h 10000"/>
              <a:gd name="connsiteX35" fmla="*/ 402 w 10000"/>
              <a:gd name="connsiteY35" fmla="*/ 525 h 10000"/>
              <a:gd name="connsiteX36" fmla="*/ 558 w 10000"/>
              <a:gd name="connsiteY36" fmla="*/ 362 h 10000"/>
              <a:gd name="connsiteX37" fmla="*/ 747 w 10000"/>
              <a:gd name="connsiteY37" fmla="*/ 210 h 10000"/>
              <a:gd name="connsiteX38" fmla="*/ 972 w 10000"/>
              <a:gd name="connsiteY38" fmla="*/ 105 h 10000"/>
              <a:gd name="connsiteX39" fmla="*/ 1238 w 10000"/>
              <a:gd name="connsiteY39" fmla="*/ 35 h 10000"/>
              <a:gd name="connsiteX40" fmla="*/ 1531 w 10000"/>
              <a:gd name="connsiteY40" fmla="*/ 0 h 10000"/>
              <a:gd name="connsiteX41" fmla="*/ 1856 w 10000"/>
              <a:gd name="connsiteY41" fmla="*/ 12 h 10000"/>
              <a:gd name="connsiteX42" fmla="*/ 2227 w 10000"/>
              <a:gd name="connsiteY42" fmla="*/ 70 h 10000"/>
              <a:gd name="connsiteX43" fmla="*/ 2642 w 10000"/>
              <a:gd name="connsiteY43" fmla="*/ 175 h 10000"/>
              <a:gd name="connsiteX44" fmla="*/ 3099 w 10000"/>
              <a:gd name="connsiteY44" fmla="*/ 338 h 10000"/>
              <a:gd name="connsiteX45" fmla="*/ 3592 w 10000"/>
              <a:gd name="connsiteY45" fmla="*/ 548 h 10000"/>
              <a:gd name="connsiteX46" fmla="*/ 4139 w 10000"/>
              <a:gd name="connsiteY46" fmla="*/ 828 h 10000"/>
              <a:gd name="connsiteX47" fmla="*/ 4739 w 10000"/>
              <a:gd name="connsiteY47" fmla="*/ 1155 h 10000"/>
              <a:gd name="connsiteX48" fmla="*/ 5377 w 10000"/>
              <a:gd name="connsiteY48" fmla="*/ 1552 h 10000"/>
              <a:gd name="connsiteX49" fmla="*/ 5522 w 10000"/>
              <a:gd name="connsiteY49" fmla="*/ 1669 h 10000"/>
              <a:gd name="connsiteX50" fmla="*/ 5898 w 10000"/>
              <a:gd name="connsiteY50" fmla="*/ 1995 h 10000"/>
              <a:gd name="connsiteX51" fmla="*/ 6153 w 10000"/>
              <a:gd name="connsiteY51" fmla="*/ 2217 h 10000"/>
              <a:gd name="connsiteX52" fmla="*/ 6445 w 10000"/>
              <a:gd name="connsiteY52" fmla="*/ 2485 h 10000"/>
              <a:gd name="connsiteX53" fmla="*/ 6769 w 10000"/>
              <a:gd name="connsiteY53" fmla="*/ 2789 h 10000"/>
              <a:gd name="connsiteX54" fmla="*/ 7108 w 10000"/>
              <a:gd name="connsiteY54" fmla="*/ 3127 h 10000"/>
              <a:gd name="connsiteX55" fmla="*/ 7466 w 10000"/>
              <a:gd name="connsiteY55" fmla="*/ 3501 h 10000"/>
              <a:gd name="connsiteX56" fmla="*/ 7825 w 10000"/>
              <a:gd name="connsiteY56" fmla="*/ 3886 h 10000"/>
              <a:gd name="connsiteX57" fmla="*/ 8183 w 10000"/>
              <a:gd name="connsiteY57" fmla="*/ 4294 h 10000"/>
              <a:gd name="connsiteX58" fmla="*/ 8531 w 10000"/>
              <a:gd name="connsiteY58" fmla="*/ 4714 h 10000"/>
              <a:gd name="connsiteX59" fmla="*/ 8854 w 10000"/>
              <a:gd name="connsiteY59" fmla="*/ 5134 h 10000"/>
              <a:gd name="connsiteX60" fmla="*/ 9160 w 10000"/>
              <a:gd name="connsiteY60" fmla="*/ 5578 h 10000"/>
              <a:gd name="connsiteX61" fmla="*/ 9427 w 10000"/>
              <a:gd name="connsiteY61" fmla="*/ 6009 h 10000"/>
              <a:gd name="connsiteX62" fmla="*/ 9655 w 10000"/>
              <a:gd name="connsiteY62" fmla="*/ 6453 h 10000"/>
              <a:gd name="connsiteX63" fmla="*/ 9831 w 10000"/>
              <a:gd name="connsiteY63" fmla="*/ 6884 h 10000"/>
              <a:gd name="connsiteX64" fmla="*/ 9948 w 10000"/>
              <a:gd name="connsiteY64" fmla="*/ 7293 h 10000"/>
              <a:gd name="connsiteX65" fmla="*/ 10000 w 10000"/>
              <a:gd name="connsiteY65" fmla="*/ 7701 h 10000"/>
              <a:gd name="connsiteX66" fmla="*/ 9988 w 10000"/>
              <a:gd name="connsiteY66" fmla="*/ 8086 h 10000"/>
              <a:gd name="connsiteX67" fmla="*/ 9890 w 10000"/>
              <a:gd name="connsiteY67" fmla="*/ 8448 h 10000"/>
              <a:gd name="connsiteX68" fmla="*/ 9700 w 10000"/>
              <a:gd name="connsiteY68" fmla="*/ 8775 h 10000"/>
              <a:gd name="connsiteX69" fmla="*/ 9421 w 10000"/>
              <a:gd name="connsiteY69" fmla="*/ 9090 h 10000"/>
              <a:gd name="connsiteX70" fmla="*/ 9037 w 10000"/>
              <a:gd name="connsiteY70" fmla="*/ 9358 h 10000"/>
              <a:gd name="connsiteX71" fmla="*/ 8537 w 10000"/>
              <a:gd name="connsiteY71" fmla="*/ 9580 h 10000"/>
              <a:gd name="connsiteX72" fmla="*/ 7921 w 10000"/>
              <a:gd name="connsiteY72" fmla="*/ 9767 h 10000"/>
              <a:gd name="connsiteX73" fmla="*/ 7175 w 10000"/>
              <a:gd name="connsiteY73" fmla="*/ 9895 h 10000"/>
              <a:gd name="connsiteX74" fmla="*/ 6302 w 10000"/>
              <a:gd name="connsiteY74" fmla="*/ 9977 h 10000"/>
              <a:gd name="connsiteX75" fmla="*/ 5273 w 10000"/>
              <a:gd name="connsiteY75" fmla="*/ 10000 h 10000"/>
              <a:gd name="connsiteX76" fmla="*/ 4100 w 10000"/>
              <a:gd name="connsiteY76" fmla="*/ 9965 h 10000"/>
              <a:gd name="connsiteX77" fmla="*/ 2779 w 10000"/>
              <a:gd name="connsiteY77" fmla="*/ 9860 h 10000"/>
              <a:gd name="connsiteX78" fmla="*/ 1283 w 10000"/>
              <a:gd name="connsiteY78" fmla="*/ 9697 h 10000"/>
              <a:gd name="connsiteX79" fmla="*/ 858 w 10000"/>
              <a:gd name="connsiteY79" fmla="*/ 9627 h 10000"/>
              <a:gd name="connsiteX80" fmla="*/ 382 w 10000"/>
              <a:gd name="connsiteY80" fmla="*/ 9545 h 10000"/>
              <a:gd name="connsiteX81" fmla="*/ 142 w 10000"/>
              <a:gd name="connsiteY81" fmla="*/ 9498 h 10000"/>
              <a:gd name="connsiteX82" fmla="*/ 71 w 10000"/>
              <a:gd name="connsiteY82" fmla="*/ 8154 h 10000"/>
              <a:gd name="connsiteX83" fmla="*/ 794 w 10000"/>
              <a:gd name="connsiteY83" fmla="*/ 8527 h 10000"/>
              <a:gd name="connsiteX84" fmla="*/ 1479 w 10000"/>
              <a:gd name="connsiteY84" fmla="*/ 8856 h 10000"/>
              <a:gd name="connsiteX85" fmla="*/ 2059 w 10000"/>
              <a:gd name="connsiteY85" fmla="*/ 9037 h 10000"/>
              <a:gd name="connsiteX86" fmla="*/ 2696 w 10000"/>
              <a:gd name="connsiteY86" fmla="*/ 9300 h 10000"/>
              <a:gd name="connsiteX87" fmla="*/ 3151 w 10000"/>
              <a:gd name="connsiteY87" fmla="*/ 9335 h 10000"/>
              <a:gd name="connsiteX88" fmla="*/ 3613 w 10000"/>
              <a:gd name="connsiteY88" fmla="*/ 9358 h 10000"/>
              <a:gd name="connsiteX89" fmla="*/ 4087 w 10000"/>
              <a:gd name="connsiteY89" fmla="*/ 9370 h 10000"/>
              <a:gd name="connsiteX90" fmla="*/ 4572 w 10000"/>
              <a:gd name="connsiteY90" fmla="*/ 9382 h 10000"/>
              <a:gd name="connsiteX91" fmla="*/ 5040 w 10000"/>
              <a:gd name="connsiteY91" fmla="*/ 9382 h 10000"/>
              <a:gd name="connsiteX92" fmla="*/ 5508 w 10000"/>
              <a:gd name="connsiteY92" fmla="*/ 9358 h 10000"/>
              <a:gd name="connsiteX93" fmla="*/ 5969 w 10000"/>
              <a:gd name="connsiteY93" fmla="*/ 9335 h 10000"/>
              <a:gd name="connsiteX94" fmla="*/ 6420 w 10000"/>
              <a:gd name="connsiteY94" fmla="*/ 9277 h 10000"/>
              <a:gd name="connsiteX95" fmla="*/ 6842 w 10000"/>
              <a:gd name="connsiteY95" fmla="*/ 9218 h 10000"/>
              <a:gd name="connsiteX96" fmla="*/ 7246 w 10000"/>
              <a:gd name="connsiteY96" fmla="*/ 9125 h 10000"/>
              <a:gd name="connsiteX97" fmla="*/ 7638 w 10000"/>
              <a:gd name="connsiteY97" fmla="*/ 9020 h 10000"/>
              <a:gd name="connsiteX98" fmla="*/ 7987 w 10000"/>
              <a:gd name="connsiteY98" fmla="*/ 8903 h 10000"/>
              <a:gd name="connsiteX99" fmla="*/ 8308 w 10000"/>
              <a:gd name="connsiteY99" fmla="*/ 8740 h 10000"/>
              <a:gd name="connsiteX100" fmla="*/ 8589 w 10000"/>
              <a:gd name="connsiteY100" fmla="*/ 8553 h 10000"/>
              <a:gd name="connsiteX101" fmla="*/ 8830 w 10000"/>
              <a:gd name="connsiteY101" fmla="*/ 8355 h 10000"/>
              <a:gd name="connsiteX102" fmla="*/ 9037 w 10000"/>
              <a:gd name="connsiteY102" fmla="*/ 8121 h 10000"/>
              <a:gd name="connsiteX103" fmla="*/ 9180 w 10000"/>
              <a:gd name="connsiteY103" fmla="*/ 7865 h 10000"/>
              <a:gd name="connsiteX104" fmla="*/ 9279 w 10000"/>
              <a:gd name="connsiteY104" fmla="*/ 7573 h 10000"/>
              <a:gd name="connsiteX105" fmla="*/ 9316 w 10000"/>
              <a:gd name="connsiteY105" fmla="*/ 7258 h 10000"/>
              <a:gd name="connsiteX106" fmla="*/ 9298 w 10000"/>
              <a:gd name="connsiteY106" fmla="*/ 6896 h 10000"/>
              <a:gd name="connsiteX107" fmla="*/ 9291 w 10000"/>
              <a:gd name="connsiteY107" fmla="*/ 6873 h 10000"/>
              <a:gd name="connsiteX108" fmla="*/ 9285 w 10000"/>
              <a:gd name="connsiteY108" fmla="*/ 6791 h 10000"/>
              <a:gd name="connsiteX109" fmla="*/ 9257 w 10000"/>
              <a:gd name="connsiteY109" fmla="*/ 6674 h 10000"/>
              <a:gd name="connsiteX110" fmla="*/ 9207 w 10000"/>
              <a:gd name="connsiteY110" fmla="*/ 6511 h 10000"/>
              <a:gd name="connsiteX111" fmla="*/ 9129 w 10000"/>
              <a:gd name="connsiteY111" fmla="*/ 6301 h 10000"/>
              <a:gd name="connsiteX112" fmla="*/ 9018 w 10000"/>
              <a:gd name="connsiteY112" fmla="*/ 6044 h 10000"/>
              <a:gd name="connsiteX113" fmla="*/ 8944 w 10000"/>
              <a:gd name="connsiteY113" fmla="*/ 5904 h 10000"/>
              <a:gd name="connsiteX114" fmla="*/ 8867 w 10000"/>
              <a:gd name="connsiteY114" fmla="*/ 5753 h 10000"/>
              <a:gd name="connsiteX115" fmla="*/ 8777 w 10000"/>
              <a:gd name="connsiteY115" fmla="*/ 5601 h 10000"/>
              <a:gd name="connsiteX116" fmla="*/ 8677 w 10000"/>
              <a:gd name="connsiteY116" fmla="*/ 5438 h 10000"/>
              <a:gd name="connsiteX117" fmla="*/ 8561 w 10000"/>
              <a:gd name="connsiteY117" fmla="*/ 5263 h 10000"/>
              <a:gd name="connsiteX118" fmla="*/ 8431 w 10000"/>
              <a:gd name="connsiteY118" fmla="*/ 5076 h 10000"/>
              <a:gd name="connsiteX119" fmla="*/ 8287 w 10000"/>
              <a:gd name="connsiteY119" fmla="*/ 4889 h 10000"/>
              <a:gd name="connsiteX120" fmla="*/ 8132 w 10000"/>
              <a:gd name="connsiteY120" fmla="*/ 4702 h 10000"/>
              <a:gd name="connsiteX121" fmla="*/ 7956 w 10000"/>
              <a:gd name="connsiteY121" fmla="*/ 4492 h 10000"/>
              <a:gd name="connsiteX122" fmla="*/ 7766 w 10000"/>
              <a:gd name="connsiteY122" fmla="*/ 4282 h 10000"/>
              <a:gd name="connsiteX123" fmla="*/ 7559 w 10000"/>
              <a:gd name="connsiteY123" fmla="*/ 4072 h 10000"/>
              <a:gd name="connsiteX124" fmla="*/ 7323 w 10000"/>
              <a:gd name="connsiteY124" fmla="*/ 3851 h 10000"/>
              <a:gd name="connsiteX125" fmla="*/ 7081 w 10000"/>
              <a:gd name="connsiteY125" fmla="*/ 3617 h 10000"/>
              <a:gd name="connsiteX126" fmla="*/ 6817 w 10000"/>
              <a:gd name="connsiteY126" fmla="*/ 3384 h 10000"/>
              <a:gd name="connsiteX127" fmla="*/ 6538 w 10000"/>
              <a:gd name="connsiteY127" fmla="*/ 3139 h 10000"/>
              <a:gd name="connsiteX128" fmla="*/ 6231 w 10000"/>
              <a:gd name="connsiteY128" fmla="*/ 2894 h 10000"/>
              <a:gd name="connsiteX129" fmla="*/ 5898 w 10000"/>
              <a:gd name="connsiteY129" fmla="*/ 2649 h 10000"/>
              <a:gd name="connsiteX130" fmla="*/ 5547 w 10000"/>
              <a:gd name="connsiteY130" fmla="*/ 2404 h 10000"/>
              <a:gd name="connsiteX131" fmla="*/ 5176 w 10000"/>
              <a:gd name="connsiteY131" fmla="*/ 2147 h 10000"/>
              <a:gd name="connsiteX132" fmla="*/ 4779 w 10000"/>
              <a:gd name="connsiteY132" fmla="*/ 1879 h 10000"/>
              <a:gd name="connsiteX133" fmla="*/ 4709 w 10000"/>
              <a:gd name="connsiteY133" fmla="*/ 1832 h 10000"/>
              <a:gd name="connsiteX134" fmla="*/ 4519 w 10000"/>
              <a:gd name="connsiteY134" fmla="*/ 1704 h 10000"/>
              <a:gd name="connsiteX135" fmla="*/ 4232 w 10000"/>
              <a:gd name="connsiteY135" fmla="*/ 1529 h 10000"/>
              <a:gd name="connsiteX136" fmla="*/ 3861 w 10000"/>
              <a:gd name="connsiteY136" fmla="*/ 1319 h 10000"/>
              <a:gd name="connsiteX137" fmla="*/ 3658 w 10000"/>
              <a:gd name="connsiteY137" fmla="*/ 1214 h 10000"/>
              <a:gd name="connsiteX138" fmla="*/ 3437 w 10000"/>
              <a:gd name="connsiteY138" fmla="*/ 1109 h 10000"/>
              <a:gd name="connsiteX139" fmla="*/ 3214 w 10000"/>
              <a:gd name="connsiteY139" fmla="*/ 1015 h 10000"/>
              <a:gd name="connsiteX140" fmla="*/ 2988 w 10000"/>
              <a:gd name="connsiteY140" fmla="*/ 933 h 10000"/>
              <a:gd name="connsiteX141" fmla="*/ 2755 w 10000"/>
              <a:gd name="connsiteY141" fmla="*/ 852 h 10000"/>
              <a:gd name="connsiteX142" fmla="*/ 2512 w 10000"/>
              <a:gd name="connsiteY142" fmla="*/ 793 h 10000"/>
              <a:gd name="connsiteX143" fmla="*/ 2277 w 10000"/>
              <a:gd name="connsiteY143" fmla="*/ 747 h 10000"/>
              <a:gd name="connsiteX144" fmla="*/ 2059 w 10000"/>
              <a:gd name="connsiteY144" fmla="*/ 723 h 10000"/>
              <a:gd name="connsiteX145" fmla="*/ 1838 w 10000"/>
              <a:gd name="connsiteY145" fmla="*/ 735 h 10000"/>
              <a:gd name="connsiteX146" fmla="*/ 1628 w 10000"/>
              <a:gd name="connsiteY146" fmla="*/ 793 h 10000"/>
              <a:gd name="connsiteX147" fmla="*/ 1431 w 10000"/>
              <a:gd name="connsiteY147" fmla="*/ 863 h 10000"/>
              <a:gd name="connsiteX148" fmla="*/ 1258 w 10000"/>
              <a:gd name="connsiteY148" fmla="*/ 968 h 10000"/>
              <a:gd name="connsiteX149" fmla="*/ 1094 w 10000"/>
              <a:gd name="connsiteY149" fmla="*/ 1109 h 10000"/>
              <a:gd name="connsiteX150" fmla="*/ 952 w 10000"/>
              <a:gd name="connsiteY150" fmla="*/ 1295 h 10000"/>
              <a:gd name="connsiteX151" fmla="*/ 833 w 10000"/>
              <a:gd name="connsiteY151" fmla="*/ 1529 h 10000"/>
              <a:gd name="connsiteX152" fmla="*/ 741 w 10000"/>
              <a:gd name="connsiteY152" fmla="*/ 1820 h 10000"/>
              <a:gd name="connsiteX153" fmla="*/ 682 w 10000"/>
              <a:gd name="connsiteY153" fmla="*/ 2147 h 10000"/>
              <a:gd name="connsiteX154" fmla="*/ 657 w 10000"/>
              <a:gd name="connsiteY154" fmla="*/ 2532 h 10000"/>
              <a:gd name="connsiteX155" fmla="*/ 664 w 10000"/>
              <a:gd name="connsiteY155" fmla="*/ 2987 h 10000"/>
              <a:gd name="connsiteX156" fmla="*/ 709 w 10000"/>
              <a:gd name="connsiteY156" fmla="*/ 3501 h 10000"/>
              <a:gd name="connsiteX157" fmla="*/ 792 w 10000"/>
              <a:gd name="connsiteY157" fmla="*/ 4072 h 10000"/>
              <a:gd name="connsiteX158" fmla="*/ 925 w 10000"/>
              <a:gd name="connsiteY158" fmla="*/ 4714 h 10000"/>
              <a:gd name="connsiteX159" fmla="*/ 1106 w 10000"/>
              <a:gd name="connsiteY159" fmla="*/ 5438 h 10000"/>
              <a:gd name="connsiteX160" fmla="*/ 1330 w 10000"/>
              <a:gd name="connsiteY160" fmla="*/ 6231 h 10000"/>
              <a:gd name="connsiteX0" fmla="*/ 1330 w 10000"/>
              <a:gd name="connsiteY0" fmla="*/ 6231 h 10000"/>
              <a:gd name="connsiteX1" fmla="*/ 1368 w 10000"/>
              <a:gd name="connsiteY1" fmla="*/ 6336 h 10000"/>
              <a:gd name="connsiteX2" fmla="*/ 1454 w 10000"/>
              <a:gd name="connsiteY2" fmla="*/ 6581 h 10000"/>
              <a:gd name="connsiteX3" fmla="*/ 1556 w 10000"/>
              <a:gd name="connsiteY3" fmla="*/ 6873 h 10000"/>
              <a:gd name="connsiteX4" fmla="*/ 1635 w 10000"/>
              <a:gd name="connsiteY4" fmla="*/ 7141 h 10000"/>
              <a:gd name="connsiteX5" fmla="*/ 1641 w 10000"/>
              <a:gd name="connsiteY5" fmla="*/ 7188 h 10000"/>
              <a:gd name="connsiteX6" fmla="*/ 1648 w 10000"/>
              <a:gd name="connsiteY6" fmla="*/ 7223 h 10000"/>
              <a:gd name="connsiteX7" fmla="*/ 1654 w 10000"/>
              <a:gd name="connsiteY7" fmla="*/ 7258 h 10000"/>
              <a:gd name="connsiteX8" fmla="*/ 1648 w 10000"/>
              <a:gd name="connsiteY8" fmla="*/ 7270 h 10000"/>
              <a:gd name="connsiteX9" fmla="*/ 1635 w 10000"/>
              <a:gd name="connsiteY9" fmla="*/ 7270 h 10000"/>
              <a:gd name="connsiteX10" fmla="*/ 1622 w 10000"/>
              <a:gd name="connsiteY10" fmla="*/ 7258 h 10000"/>
              <a:gd name="connsiteX11" fmla="*/ 1596 w 10000"/>
              <a:gd name="connsiteY11" fmla="*/ 7223 h 10000"/>
              <a:gd name="connsiteX12" fmla="*/ 1564 w 10000"/>
              <a:gd name="connsiteY12" fmla="*/ 7176 h 10000"/>
              <a:gd name="connsiteX13" fmla="*/ 1477 w 10000"/>
              <a:gd name="connsiteY13" fmla="*/ 7025 h 10000"/>
              <a:gd name="connsiteX14" fmla="*/ 1349 w 10000"/>
              <a:gd name="connsiteY14" fmla="*/ 6779 h 10000"/>
              <a:gd name="connsiteX15" fmla="*/ 1177 w 10000"/>
              <a:gd name="connsiteY15" fmla="*/ 6441 h 10000"/>
              <a:gd name="connsiteX16" fmla="*/ 952 w 10000"/>
              <a:gd name="connsiteY16" fmla="*/ 5974 h 10000"/>
              <a:gd name="connsiteX17" fmla="*/ 852 w 10000"/>
              <a:gd name="connsiteY17" fmla="*/ 5753 h 10000"/>
              <a:gd name="connsiteX18" fmla="*/ 747 w 10000"/>
              <a:gd name="connsiteY18" fmla="*/ 5508 h 10000"/>
              <a:gd name="connsiteX19" fmla="*/ 651 w 10000"/>
              <a:gd name="connsiteY19" fmla="*/ 5239 h 10000"/>
              <a:gd name="connsiteX20" fmla="*/ 545 w 10000"/>
              <a:gd name="connsiteY20" fmla="*/ 4959 h 10000"/>
              <a:gd name="connsiteX21" fmla="*/ 449 w 10000"/>
              <a:gd name="connsiteY21" fmla="*/ 4656 h 10000"/>
              <a:gd name="connsiteX22" fmla="*/ 356 w 10000"/>
              <a:gd name="connsiteY22" fmla="*/ 4352 h 10000"/>
              <a:gd name="connsiteX23" fmla="*/ 274 w 10000"/>
              <a:gd name="connsiteY23" fmla="*/ 4037 h 10000"/>
              <a:gd name="connsiteX24" fmla="*/ 195 w 10000"/>
              <a:gd name="connsiteY24" fmla="*/ 3711 h 10000"/>
              <a:gd name="connsiteX25" fmla="*/ 130 w 10000"/>
              <a:gd name="connsiteY25" fmla="*/ 3372 h 10000"/>
              <a:gd name="connsiteX26" fmla="*/ 77 w 10000"/>
              <a:gd name="connsiteY26" fmla="*/ 3046 h 10000"/>
              <a:gd name="connsiteX27" fmla="*/ 32 w 10000"/>
              <a:gd name="connsiteY27" fmla="*/ 2719 h 10000"/>
              <a:gd name="connsiteX28" fmla="*/ 6 w 10000"/>
              <a:gd name="connsiteY28" fmla="*/ 2392 h 10000"/>
              <a:gd name="connsiteX29" fmla="*/ 0 w 10000"/>
              <a:gd name="connsiteY29" fmla="*/ 2077 h 10000"/>
              <a:gd name="connsiteX30" fmla="*/ 6 w 10000"/>
              <a:gd name="connsiteY30" fmla="*/ 1785 h 10000"/>
              <a:gd name="connsiteX31" fmla="*/ 38 w 10000"/>
              <a:gd name="connsiteY31" fmla="*/ 1494 h 10000"/>
              <a:gd name="connsiteX32" fmla="*/ 90 w 10000"/>
              <a:gd name="connsiteY32" fmla="*/ 1225 h 10000"/>
              <a:gd name="connsiteX33" fmla="*/ 170 w 10000"/>
              <a:gd name="connsiteY33" fmla="*/ 968 h 10000"/>
              <a:gd name="connsiteX34" fmla="*/ 274 w 10000"/>
              <a:gd name="connsiteY34" fmla="*/ 735 h 10000"/>
              <a:gd name="connsiteX35" fmla="*/ 402 w 10000"/>
              <a:gd name="connsiteY35" fmla="*/ 525 h 10000"/>
              <a:gd name="connsiteX36" fmla="*/ 558 w 10000"/>
              <a:gd name="connsiteY36" fmla="*/ 362 h 10000"/>
              <a:gd name="connsiteX37" fmla="*/ 747 w 10000"/>
              <a:gd name="connsiteY37" fmla="*/ 210 h 10000"/>
              <a:gd name="connsiteX38" fmla="*/ 972 w 10000"/>
              <a:gd name="connsiteY38" fmla="*/ 105 h 10000"/>
              <a:gd name="connsiteX39" fmla="*/ 1238 w 10000"/>
              <a:gd name="connsiteY39" fmla="*/ 35 h 10000"/>
              <a:gd name="connsiteX40" fmla="*/ 1531 w 10000"/>
              <a:gd name="connsiteY40" fmla="*/ 0 h 10000"/>
              <a:gd name="connsiteX41" fmla="*/ 1856 w 10000"/>
              <a:gd name="connsiteY41" fmla="*/ 12 h 10000"/>
              <a:gd name="connsiteX42" fmla="*/ 2227 w 10000"/>
              <a:gd name="connsiteY42" fmla="*/ 70 h 10000"/>
              <a:gd name="connsiteX43" fmla="*/ 2642 w 10000"/>
              <a:gd name="connsiteY43" fmla="*/ 175 h 10000"/>
              <a:gd name="connsiteX44" fmla="*/ 3099 w 10000"/>
              <a:gd name="connsiteY44" fmla="*/ 338 h 10000"/>
              <a:gd name="connsiteX45" fmla="*/ 3592 w 10000"/>
              <a:gd name="connsiteY45" fmla="*/ 548 h 10000"/>
              <a:gd name="connsiteX46" fmla="*/ 4139 w 10000"/>
              <a:gd name="connsiteY46" fmla="*/ 828 h 10000"/>
              <a:gd name="connsiteX47" fmla="*/ 4739 w 10000"/>
              <a:gd name="connsiteY47" fmla="*/ 1155 h 10000"/>
              <a:gd name="connsiteX48" fmla="*/ 5377 w 10000"/>
              <a:gd name="connsiteY48" fmla="*/ 1552 h 10000"/>
              <a:gd name="connsiteX49" fmla="*/ 5522 w 10000"/>
              <a:gd name="connsiteY49" fmla="*/ 1669 h 10000"/>
              <a:gd name="connsiteX50" fmla="*/ 5898 w 10000"/>
              <a:gd name="connsiteY50" fmla="*/ 1995 h 10000"/>
              <a:gd name="connsiteX51" fmla="*/ 6153 w 10000"/>
              <a:gd name="connsiteY51" fmla="*/ 2217 h 10000"/>
              <a:gd name="connsiteX52" fmla="*/ 6445 w 10000"/>
              <a:gd name="connsiteY52" fmla="*/ 2485 h 10000"/>
              <a:gd name="connsiteX53" fmla="*/ 6769 w 10000"/>
              <a:gd name="connsiteY53" fmla="*/ 2789 h 10000"/>
              <a:gd name="connsiteX54" fmla="*/ 7108 w 10000"/>
              <a:gd name="connsiteY54" fmla="*/ 3127 h 10000"/>
              <a:gd name="connsiteX55" fmla="*/ 7466 w 10000"/>
              <a:gd name="connsiteY55" fmla="*/ 3501 h 10000"/>
              <a:gd name="connsiteX56" fmla="*/ 7825 w 10000"/>
              <a:gd name="connsiteY56" fmla="*/ 3886 h 10000"/>
              <a:gd name="connsiteX57" fmla="*/ 8183 w 10000"/>
              <a:gd name="connsiteY57" fmla="*/ 4294 h 10000"/>
              <a:gd name="connsiteX58" fmla="*/ 8531 w 10000"/>
              <a:gd name="connsiteY58" fmla="*/ 4714 h 10000"/>
              <a:gd name="connsiteX59" fmla="*/ 8854 w 10000"/>
              <a:gd name="connsiteY59" fmla="*/ 5134 h 10000"/>
              <a:gd name="connsiteX60" fmla="*/ 9160 w 10000"/>
              <a:gd name="connsiteY60" fmla="*/ 5578 h 10000"/>
              <a:gd name="connsiteX61" fmla="*/ 9427 w 10000"/>
              <a:gd name="connsiteY61" fmla="*/ 6009 h 10000"/>
              <a:gd name="connsiteX62" fmla="*/ 9655 w 10000"/>
              <a:gd name="connsiteY62" fmla="*/ 6453 h 10000"/>
              <a:gd name="connsiteX63" fmla="*/ 9831 w 10000"/>
              <a:gd name="connsiteY63" fmla="*/ 6884 h 10000"/>
              <a:gd name="connsiteX64" fmla="*/ 9948 w 10000"/>
              <a:gd name="connsiteY64" fmla="*/ 7293 h 10000"/>
              <a:gd name="connsiteX65" fmla="*/ 10000 w 10000"/>
              <a:gd name="connsiteY65" fmla="*/ 7701 h 10000"/>
              <a:gd name="connsiteX66" fmla="*/ 9988 w 10000"/>
              <a:gd name="connsiteY66" fmla="*/ 8086 h 10000"/>
              <a:gd name="connsiteX67" fmla="*/ 9890 w 10000"/>
              <a:gd name="connsiteY67" fmla="*/ 8448 h 10000"/>
              <a:gd name="connsiteX68" fmla="*/ 9700 w 10000"/>
              <a:gd name="connsiteY68" fmla="*/ 8775 h 10000"/>
              <a:gd name="connsiteX69" fmla="*/ 9421 w 10000"/>
              <a:gd name="connsiteY69" fmla="*/ 9090 h 10000"/>
              <a:gd name="connsiteX70" fmla="*/ 9037 w 10000"/>
              <a:gd name="connsiteY70" fmla="*/ 9358 h 10000"/>
              <a:gd name="connsiteX71" fmla="*/ 8537 w 10000"/>
              <a:gd name="connsiteY71" fmla="*/ 9580 h 10000"/>
              <a:gd name="connsiteX72" fmla="*/ 7921 w 10000"/>
              <a:gd name="connsiteY72" fmla="*/ 9767 h 10000"/>
              <a:gd name="connsiteX73" fmla="*/ 7175 w 10000"/>
              <a:gd name="connsiteY73" fmla="*/ 9895 h 10000"/>
              <a:gd name="connsiteX74" fmla="*/ 6302 w 10000"/>
              <a:gd name="connsiteY74" fmla="*/ 9977 h 10000"/>
              <a:gd name="connsiteX75" fmla="*/ 5273 w 10000"/>
              <a:gd name="connsiteY75" fmla="*/ 10000 h 10000"/>
              <a:gd name="connsiteX76" fmla="*/ 4100 w 10000"/>
              <a:gd name="connsiteY76" fmla="*/ 9965 h 10000"/>
              <a:gd name="connsiteX77" fmla="*/ 2779 w 10000"/>
              <a:gd name="connsiteY77" fmla="*/ 9860 h 10000"/>
              <a:gd name="connsiteX78" fmla="*/ 1283 w 10000"/>
              <a:gd name="connsiteY78" fmla="*/ 9697 h 10000"/>
              <a:gd name="connsiteX79" fmla="*/ 858 w 10000"/>
              <a:gd name="connsiteY79" fmla="*/ 9627 h 10000"/>
              <a:gd name="connsiteX80" fmla="*/ 382 w 10000"/>
              <a:gd name="connsiteY80" fmla="*/ 9545 h 10000"/>
              <a:gd name="connsiteX81" fmla="*/ 142 w 10000"/>
              <a:gd name="connsiteY81" fmla="*/ 9498 h 10000"/>
              <a:gd name="connsiteX82" fmla="*/ 794 w 10000"/>
              <a:gd name="connsiteY82" fmla="*/ 8527 h 10000"/>
              <a:gd name="connsiteX83" fmla="*/ 1479 w 10000"/>
              <a:gd name="connsiteY83" fmla="*/ 8856 h 10000"/>
              <a:gd name="connsiteX84" fmla="*/ 2059 w 10000"/>
              <a:gd name="connsiteY84" fmla="*/ 9037 h 10000"/>
              <a:gd name="connsiteX85" fmla="*/ 2696 w 10000"/>
              <a:gd name="connsiteY85" fmla="*/ 9300 h 10000"/>
              <a:gd name="connsiteX86" fmla="*/ 3151 w 10000"/>
              <a:gd name="connsiteY86" fmla="*/ 9335 h 10000"/>
              <a:gd name="connsiteX87" fmla="*/ 3613 w 10000"/>
              <a:gd name="connsiteY87" fmla="*/ 9358 h 10000"/>
              <a:gd name="connsiteX88" fmla="*/ 4087 w 10000"/>
              <a:gd name="connsiteY88" fmla="*/ 9370 h 10000"/>
              <a:gd name="connsiteX89" fmla="*/ 4572 w 10000"/>
              <a:gd name="connsiteY89" fmla="*/ 9382 h 10000"/>
              <a:gd name="connsiteX90" fmla="*/ 5040 w 10000"/>
              <a:gd name="connsiteY90" fmla="*/ 9382 h 10000"/>
              <a:gd name="connsiteX91" fmla="*/ 5508 w 10000"/>
              <a:gd name="connsiteY91" fmla="*/ 9358 h 10000"/>
              <a:gd name="connsiteX92" fmla="*/ 5969 w 10000"/>
              <a:gd name="connsiteY92" fmla="*/ 9335 h 10000"/>
              <a:gd name="connsiteX93" fmla="*/ 6420 w 10000"/>
              <a:gd name="connsiteY93" fmla="*/ 9277 h 10000"/>
              <a:gd name="connsiteX94" fmla="*/ 6842 w 10000"/>
              <a:gd name="connsiteY94" fmla="*/ 9218 h 10000"/>
              <a:gd name="connsiteX95" fmla="*/ 7246 w 10000"/>
              <a:gd name="connsiteY95" fmla="*/ 9125 h 10000"/>
              <a:gd name="connsiteX96" fmla="*/ 7638 w 10000"/>
              <a:gd name="connsiteY96" fmla="*/ 9020 h 10000"/>
              <a:gd name="connsiteX97" fmla="*/ 7987 w 10000"/>
              <a:gd name="connsiteY97" fmla="*/ 8903 h 10000"/>
              <a:gd name="connsiteX98" fmla="*/ 8308 w 10000"/>
              <a:gd name="connsiteY98" fmla="*/ 8740 h 10000"/>
              <a:gd name="connsiteX99" fmla="*/ 8589 w 10000"/>
              <a:gd name="connsiteY99" fmla="*/ 8553 h 10000"/>
              <a:gd name="connsiteX100" fmla="*/ 8830 w 10000"/>
              <a:gd name="connsiteY100" fmla="*/ 8355 h 10000"/>
              <a:gd name="connsiteX101" fmla="*/ 9037 w 10000"/>
              <a:gd name="connsiteY101" fmla="*/ 8121 h 10000"/>
              <a:gd name="connsiteX102" fmla="*/ 9180 w 10000"/>
              <a:gd name="connsiteY102" fmla="*/ 7865 h 10000"/>
              <a:gd name="connsiteX103" fmla="*/ 9279 w 10000"/>
              <a:gd name="connsiteY103" fmla="*/ 7573 h 10000"/>
              <a:gd name="connsiteX104" fmla="*/ 9316 w 10000"/>
              <a:gd name="connsiteY104" fmla="*/ 7258 h 10000"/>
              <a:gd name="connsiteX105" fmla="*/ 9298 w 10000"/>
              <a:gd name="connsiteY105" fmla="*/ 6896 h 10000"/>
              <a:gd name="connsiteX106" fmla="*/ 9291 w 10000"/>
              <a:gd name="connsiteY106" fmla="*/ 6873 h 10000"/>
              <a:gd name="connsiteX107" fmla="*/ 9285 w 10000"/>
              <a:gd name="connsiteY107" fmla="*/ 6791 h 10000"/>
              <a:gd name="connsiteX108" fmla="*/ 9257 w 10000"/>
              <a:gd name="connsiteY108" fmla="*/ 6674 h 10000"/>
              <a:gd name="connsiteX109" fmla="*/ 9207 w 10000"/>
              <a:gd name="connsiteY109" fmla="*/ 6511 h 10000"/>
              <a:gd name="connsiteX110" fmla="*/ 9129 w 10000"/>
              <a:gd name="connsiteY110" fmla="*/ 6301 h 10000"/>
              <a:gd name="connsiteX111" fmla="*/ 9018 w 10000"/>
              <a:gd name="connsiteY111" fmla="*/ 6044 h 10000"/>
              <a:gd name="connsiteX112" fmla="*/ 8944 w 10000"/>
              <a:gd name="connsiteY112" fmla="*/ 5904 h 10000"/>
              <a:gd name="connsiteX113" fmla="*/ 8867 w 10000"/>
              <a:gd name="connsiteY113" fmla="*/ 5753 h 10000"/>
              <a:gd name="connsiteX114" fmla="*/ 8777 w 10000"/>
              <a:gd name="connsiteY114" fmla="*/ 5601 h 10000"/>
              <a:gd name="connsiteX115" fmla="*/ 8677 w 10000"/>
              <a:gd name="connsiteY115" fmla="*/ 5438 h 10000"/>
              <a:gd name="connsiteX116" fmla="*/ 8561 w 10000"/>
              <a:gd name="connsiteY116" fmla="*/ 5263 h 10000"/>
              <a:gd name="connsiteX117" fmla="*/ 8431 w 10000"/>
              <a:gd name="connsiteY117" fmla="*/ 5076 h 10000"/>
              <a:gd name="connsiteX118" fmla="*/ 8287 w 10000"/>
              <a:gd name="connsiteY118" fmla="*/ 4889 h 10000"/>
              <a:gd name="connsiteX119" fmla="*/ 8132 w 10000"/>
              <a:gd name="connsiteY119" fmla="*/ 4702 h 10000"/>
              <a:gd name="connsiteX120" fmla="*/ 7956 w 10000"/>
              <a:gd name="connsiteY120" fmla="*/ 4492 h 10000"/>
              <a:gd name="connsiteX121" fmla="*/ 7766 w 10000"/>
              <a:gd name="connsiteY121" fmla="*/ 4282 h 10000"/>
              <a:gd name="connsiteX122" fmla="*/ 7559 w 10000"/>
              <a:gd name="connsiteY122" fmla="*/ 4072 h 10000"/>
              <a:gd name="connsiteX123" fmla="*/ 7323 w 10000"/>
              <a:gd name="connsiteY123" fmla="*/ 3851 h 10000"/>
              <a:gd name="connsiteX124" fmla="*/ 7081 w 10000"/>
              <a:gd name="connsiteY124" fmla="*/ 3617 h 10000"/>
              <a:gd name="connsiteX125" fmla="*/ 6817 w 10000"/>
              <a:gd name="connsiteY125" fmla="*/ 3384 h 10000"/>
              <a:gd name="connsiteX126" fmla="*/ 6538 w 10000"/>
              <a:gd name="connsiteY126" fmla="*/ 3139 h 10000"/>
              <a:gd name="connsiteX127" fmla="*/ 6231 w 10000"/>
              <a:gd name="connsiteY127" fmla="*/ 2894 h 10000"/>
              <a:gd name="connsiteX128" fmla="*/ 5898 w 10000"/>
              <a:gd name="connsiteY128" fmla="*/ 2649 h 10000"/>
              <a:gd name="connsiteX129" fmla="*/ 5547 w 10000"/>
              <a:gd name="connsiteY129" fmla="*/ 2404 h 10000"/>
              <a:gd name="connsiteX130" fmla="*/ 5176 w 10000"/>
              <a:gd name="connsiteY130" fmla="*/ 2147 h 10000"/>
              <a:gd name="connsiteX131" fmla="*/ 4779 w 10000"/>
              <a:gd name="connsiteY131" fmla="*/ 1879 h 10000"/>
              <a:gd name="connsiteX132" fmla="*/ 4709 w 10000"/>
              <a:gd name="connsiteY132" fmla="*/ 1832 h 10000"/>
              <a:gd name="connsiteX133" fmla="*/ 4519 w 10000"/>
              <a:gd name="connsiteY133" fmla="*/ 1704 h 10000"/>
              <a:gd name="connsiteX134" fmla="*/ 4232 w 10000"/>
              <a:gd name="connsiteY134" fmla="*/ 1529 h 10000"/>
              <a:gd name="connsiteX135" fmla="*/ 3861 w 10000"/>
              <a:gd name="connsiteY135" fmla="*/ 1319 h 10000"/>
              <a:gd name="connsiteX136" fmla="*/ 3658 w 10000"/>
              <a:gd name="connsiteY136" fmla="*/ 1214 h 10000"/>
              <a:gd name="connsiteX137" fmla="*/ 3437 w 10000"/>
              <a:gd name="connsiteY137" fmla="*/ 1109 h 10000"/>
              <a:gd name="connsiteX138" fmla="*/ 3214 w 10000"/>
              <a:gd name="connsiteY138" fmla="*/ 1015 h 10000"/>
              <a:gd name="connsiteX139" fmla="*/ 2988 w 10000"/>
              <a:gd name="connsiteY139" fmla="*/ 933 h 10000"/>
              <a:gd name="connsiteX140" fmla="*/ 2755 w 10000"/>
              <a:gd name="connsiteY140" fmla="*/ 852 h 10000"/>
              <a:gd name="connsiteX141" fmla="*/ 2512 w 10000"/>
              <a:gd name="connsiteY141" fmla="*/ 793 h 10000"/>
              <a:gd name="connsiteX142" fmla="*/ 2277 w 10000"/>
              <a:gd name="connsiteY142" fmla="*/ 747 h 10000"/>
              <a:gd name="connsiteX143" fmla="*/ 2059 w 10000"/>
              <a:gd name="connsiteY143" fmla="*/ 723 h 10000"/>
              <a:gd name="connsiteX144" fmla="*/ 1838 w 10000"/>
              <a:gd name="connsiteY144" fmla="*/ 735 h 10000"/>
              <a:gd name="connsiteX145" fmla="*/ 1628 w 10000"/>
              <a:gd name="connsiteY145" fmla="*/ 793 h 10000"/>
              <a:gd name="connsiteX146" fmla="*/ 1431 w 10000"/>
              <a:gd name="connsiteY146" fmla="*/ 863 h 10000"/>
              <a:gd name="connsiteX147" fmla="*/ 1258 w 10000"/>
              <a:gd name="connsiteY147" fmla="*/ 968 h 10000"/>
              <a:gd name="connsiteX148" fmla="*/ 1094 w 10000"/>
              <a:gd name="connsiteY148" fmla="*/ 1109 h 10000"/>
              <a:gd name="connsiteX149" fmla="*/ 952 w 10000"/>
              <a:gd name="connsiteY149" fmla="*/ 1295 h 10000"/>
              <a:gd name="connsiteX150" fmla="*/ 833 w 10000"/>
              <a:gd name="connsiteY150" fmla="*/ 1529 h 10000"/>
              <a:gd name="connsiteX151" fmla="*/ 741 w 10000"/>
              <a:gd name="connsiteY151" fmla="*/ 1820 h 10000"/>
              <a:gd name="connsiteX152" fmla="*/ 682 w 10000"/>
              <a:gd name="connsiteY152" fmla="*/ 2147 h 10000"/>
              <a:gd name="connsiteX153" fmla="*/ 657 w 10000"/>
              <a:gd name="connsiteY153" fmla="*/ 2532 h 10000"/>
              <a:gd name="connsiteX154" fmla="*/ 664 w 10000"/>
              <a:gd name="connsiteY154" fmla="*/ 2987 h 10000"/>
              <a:gd name="connsiteX155" fmla="*/ 709 w 10000"/>
              <a:gd name="connsiteY155" fmla="*/ 3501 h 10000"/>
              <a:gd name="connsiteX156" fmla="*/ 792 w 10000"/>
              <a:gd name="connsiteY156" fmla="*/ 4072 h 10000"/>
              <a:gd name="connsiteX157" fmla="*/ 925 w 10000"/>
              <a:gd name="connsiteY157" fmla="*/ 4714 h 10000"/>
              <a:gd name="connsiteX158" fmla="*/ 1106 w 10000"/>
              <a:gd name="connsiteY158" fmla="*/ 5438 h 10000"/>
              <a:gd name="connsiteX159" fmla="*/ 1330 w 10000"/>
              <a:gd name="connsiteY159" fmla="*/ 6231 h 10000"/>
              <a:gd name="connsiteX0" fmla="*/ 1330 w 10000"/>
              <a:gd name="connsiteY0" fmla="*/ 6231 h 10000"/>
              <a:gd name="connsiteX1" fmla="*/ 1368 w 10000"/>
              <a:gd name="connsiteY1" fmla="*/ 6336 h 10000"/>
              <a:gd name="connsiteX2" fmla="*/ 1454 w 10000"/>
              <a:gd name="connsiteY2" fmla="*/ 6581 h 10000"/>
              <a:gd name="connsiteX3" fmla="*/ 1556 w 10000"/>
              <a:gd name="connsiteY3" fmla="*/ 6873 h 10000"/>
              <a:gd name="connsiteX4" fmla="*/ 1635 w 10000"/>
              <a:gd name="connsiteY4" fmla="*/ 7141 h 10000"/>
              <a:gd name="connsiteX5" fmla="*/ 1641 w 10000"/>
              <a:gd name="connsiteY5" fmla="*/ 7188 h 10000"/>
              <a:gd name="connsiteX6" fmla="*/ 1648 w 10000"/>
              <a:gd name="connsiteY6" fmla="*/ 7223 h 10000"/>
              <a:gd name="connsiteX7" fmla="*/ 1654 w 10000"/>
              <a:gd name="connsiteY7" fmla="*/ 7258 h 10000"/>
              <a:gd name="connsiteX8" fmla="*/ 1648 w 10000"/>
              <a:gd name="connsiteY8" fmla="*/ 7270 h 10000"/>
              <a:gd name="connsiteX9" fmla="*/ 1635 w 10000"/>
              <a:gd name="connsiteY9" fmla="*/ 7270 h 10000"/>
              <a:gd name="connsiteX10" fmla="*/ 1622 w 10000"/>
              <a:gd name="connsiteY10" fmla="*/ 7258 h 10000"/>
              <a:gd name="connsiteX11" fmla="*/ 1596 w 10000"/>
              <a:gd name="connsiteY11" fmla="*/ 7223 h 10000"/>
              <a:gd name="connsiteX12" fmla="*/ 1564 w 10000"/>
              <a:gd name="connsiteY12" fmla="*/ 7176 h 10000"/>
              <a:gd name="connsiteX13" fmla="*/ 1477 w 10000"/>
              <a:gd name="connsiteY13" fmla="*/ 7025 h 10000"/>
              <a:gd name="connsiteX14" fmla="*/ 1349 w 10000"/>
              <a:gd name="connsiteY14" fmla="*/ 6779 h 10000"/>
              <a:gd name="connsiteX15" fmla="*/ 1177 w 10000"/>
              <a:gd name="connsiteY15" fmla="*/ 6441 h 10000"/>
              <a:gd name="connsiteX16" fmla="*/ 952 w 10000"/>
              <a:gd name="connsiteY16" fmla="*/ 5974 h 10000"/>
              <a:gd name="connsiteX17" fmla="*/ 852 w 10000"/>
              <a:gd name="connsiteY17" fmla="*/ 5753 h 10000"/>
              <a:gd name="connsiteX18" fmla="*/ 747 w 10000"/>
              <a:gd name="connsiteY18" fmla="*/ 5508 h 10000"/>
              <a:gd name="connsiteX19" fmla="*/ 651 w 10000"/>
              <a:gd name="connsiteY19" fmla="*/ 5239 h 10000"/>
              <a:gd name="connsiteX20" fmla="*/ 545 w 10000"/>
              <a:gd name="connsiteY20" fmla="*/ 4959 h 10000"/>
              <a:gd name="connsiteX21" fmla="*/ 449 w 10000"/>
              <a:gd name="connsiteY21" fmla="*/ 4656 h 10000"/>
              <a:gd name="connsiteX22" fmla="*/ 356 w 10000"/>
              <a:gd name="connsiteY22" fmla="*/ 4352 h 10000"/>
              <a:gd name="connsiteX23" fmla="*/ 274 w 10000"/>
              <a:gd name="connsiteY23" fmla="*/ 4037 h 10000"/>
              <a:gd name="connsiteX24" fmla="*/ 195 w 10000"/>
              <a:gd name="connsiteY24" fmla="*/ 3711 h 10000"/>
              <a:gd name="connsiteX25" fmla="*/ 130 w 10000"/>
              <a:gd name="connsiteY25" fmla="*/ 3372 h 10000"/>
              <a:gd name="connsiteX26" fmla="*/ 77 w 10000"/>
              <a:gd name="connsiteY26" fmla="*/ 3046 h 10000"/>
              <a:gd name="connsiteX27" fmla="*/ 32 w 10000"/>
              <a:gd name="connsiteY27" fmla="*/ 2719 h 10000"/>
              <a:gd name="connsiteX28" fmla="*/ 6 w 10000"/>
              <a:gd name="connsiteY28" fmla="*/ 2392 h 10000"/>
              <a:gd name="connsiteX29" fmla="*/ 0 w 10000"/>
              <a:gd name="connsiteY29" fmla="*/ 2077 h 10000"/>
              <a:gd name="connsiteX30" fmla="*/ 6 w 10000"/>
              <a:gd name="connsiteY30" fmla="*/ 1785 h 10000"/>
              <a:gd name="connsiteX31" fmla="*/ 38 w 10000"/>
              <a:gd name="connsiteY31" fmla="*/ 1494 h 10000"/>
              <a:gd name="connsiteX32" fmla="*/ 90 w 10000"/>
              <a:gd name="connsiteY32" fmla="*/ 1225 h 10000"/>
              <a:gd name="connsiteX33" fmla="*/ 170 w 10000"/>
              <a:gd name="connsiteY33" fmla="*/ 968 h 10000"/>
              <a:gd name="connsiteX34" fmla="*/ 274 w 10000"/>
              <a:gd name="connsiteY34" fmla="*/ 735 h 10000"/>
              <a:gd name="connsiteX35" fmla="*/ 402 w 10000"/>
              <a:gd name="connsiteY35" fmla="*/ 525 h 10000"/>
              <a:gd name="connsiteX36" fmla="*/ 558 w 10000"/>
              <a:gd name="connsiteY36" fmla="*/ 362 h 10000"/>
              <a:gd name="connsiteX37" fmla="*/ 747 w 10000"/>
              <a:gd name="connsiteY37" fmla="*/ 210 h 10000"/>
              <a:gd name="connsiteX38" fmla="*/ 972 w 10000"/>
              <a:gd name="connsiteY38" fmla="*/ 105 h 10000"/>
              <a:gd name="connsiteX39" fmla="*/ 1238 w 10000"/>
              <a:gd name="connsiteY39" fmla="*/ 35 h 10000"/>
              <a:gd name="connsiteX40" fmla="*/ 1531 w 10000"/>
              <a:gd name="connsiteY40" fmla="*/ 0 h 10000"/>
              <a:gd name="connsiteX41" fmla="*/ 1856 w 10000"/>
              <a:gd name="connsiteY41" fmla="*/ 12 h 10000"/>
              <a:gd name="connsiteX42" fmla="*/ 2227 w 10000"/>
              <a:gd name="connsiteY42" fmla="*/ 70 h 10000"/>
              <a:gd name="connsiteX43" fmla="*/ 2642 w 10000"/>
              <a:gd name="connsiteY43" fmla="*/ 175 h 10000"/>
              <a:gd name="connsiteX44" fmla="*/ 3099 w 10000"/>
              <a:gd name="connsiteY44" fmla="*/ 338 h 10000"/>
              <a:gd name="connsiteX45" fmla="*/ 3592 w 10000"/>
              <a:gd name="connsiteY45" fmla="*/ 548 h 10000"/>
              <a:gd name="connsiteX46" fmla="*/ 4139 w 10000"/>
              <a:gd name="connsiteY46" fmla="*/ 828 h 10000"/>
              <a:gd name="connsiteX47" fmla="*/ 4739 w 10000"/>
              <a:gd name="connsiteY47" fmla="*/ 1155 h 10000"/>
              <a:gd name="connsiteX48" fmla="*/ 5377 w 10000"/>
              <a:gd name="connsiteY48" fmla="*/ 1552 h 10000"/>
              <a:gd name="connsiteX49" fmla="*/ 5522 w 10000"/>
              <a:gd name="connsiteY49" fmla="*/ 1669 h 10000"/>
              <a:gd name="connsiteX50" fmla="*/ 5898 w 10000"/>
              <a:gd name="connsiteY50" fmla="*/ 1995 h 10000"/>
              <a:gd name="connsiteX51" fmla="*/ 6153 w 10000"/>
              <a:gd name="connsiteY51" fmla="*/ 2217 h 10000"/>
              <a:gd name="connsiteX52" fmla="*/ 6445 w 10000"/>
              <a:gd name="connsiteY52" fmla="*/ 2485 h 10000"/>
              <a:gd name="connsiteX53" fmla="*/ 6769 w 10000"/>
              <a:gd name="connsiteY53" fmla="*/ 2789 h 10000"/>
              <a:gd name="connsiteX54" fmla="*/ 7108 w 10000"/>
              <a:gd name="connsiteY54" fmla="*/ 3127 h 10000"/>
              <a:gd name="connsiteX55" fmla="*/ 7466 w 10000"/>
              <a:gd name="connsiteY55" fmla="*/ 3501 h 10000"/>
              <a:gd name="connsiteX56" fmla="*/ 7825 w 10000"/>
              <a:gd name="connsiteY56" fmla="*/ 3886 h 10000"/>
              <a:gd name="connsiteX57" fmla="*/ 8183 w 10000"/>
              <a:gd name="connsiteY57" fmla="*/ 4294 h 10000"/>
              <a:gd name="connsiteX58" fmla="*/ 8531 w 10000"/>
              <a:gd name="connsiteY58" fmla="*/ 4714 h 10000"/>
              <a:gd name="connsiteX59" fmla="*/ 8854 w 10000"/>
              <a:gd name="connsiteY59" fmla="*/ 5134 h 10000"/>
              <a:gd name="connsiteX60" fmla="*/ 9160 w 10000"/>
              <a:gd name="connsiteY60" fmla="*/ 5578 h 10000"/>
              <a:gd name="connsiteX61" fmla="*/ 9427 w 10000"/>
              <a:gd name="connsiteY61" fmla="*/ 6009 h 10000"/>
              <a:gd name="connsiteX62" fmla="*/ 9655 w 10000"/>
              <a:gd name="connsiteY62" fmla="*/ 6453 h 10000"/>
              <a:gd name="connsiteX63" fmla="*/ 9831 w 10000"/>
              <a:gd name="connsiteY63" fmla="*/ 6884 h 10000"/>
              <a:gd name="connsiteX64" fmla="*/ 9948 w 10000"/>
              <a:gd name="connsiteY64" fmla="*/ 7293 h 10000"/>
              <a:gd name="connsiteX65" fmla="*/ 10000 w 10000"/>
              <a:gd name="connsiteY65" fmla="*/ 7701 h 10000"/>
              <a:gd name="connsiteX66" fmla="*/ 9988 w 10000"/>
              <a:gd name="connsiteY66" fmla="*/ 8086 h 10000"/>
              <a:gd name="connsiteX67" fmla="*/ 9890 w 10000"/>
              <a:gd name="connsiteY67" fmla="*/ 8448 h 10000"/>
              <a:gd name="connsiteX68" fmla="*/ 9700 w 10000"/>
              <a:gd name="connsiteY68" fmla="*/ 8775 h 10000"/>
              <a:gd name="connsiteX69" fmla="*/ 9421 w 10000"/>
              <a:gd name="connsiteY69" fmla="*/ 9090 h 10000"/>
              <a:gd name="connsiteX70" fmla="*/ 9037 w 10000"/>
              <a:gd name="connsiteY70" fmla="*/ 9358 h 10000"/>
              <a:gd name="connsiteX71" fmla="*/ 8537 w 10000"/>
              <a:gd name="connsiteY71" fmla="*/ 9580 h 10000"/>
              <a:gd name="connsiteX72" fmla="*/ 7921 w 10000"/>
              <a:gd name="connsiteY72" fmla="*/ 9767 h 10000"/>
              <a:gd name="connsiteX73" fmla="*/ 7175 w 10000"/>
              <a:gd name="connsiteY73" fmla="*/ 9895 h 10000"/>
              <a:gd name="connsiteX74" fmla="*/ 6302 w 10000"/>
              <a:gd name="connsiteY74" fmla="*/ 9977 h 10000"/>
              <a:gd name="connsiteX75" fmla="*/ 5273 w 10000"/>
              <a:gd name="connsiteY75" fmla="*/ 10000 h 10000"/>
              <a:gd name="connsiteX76" fmla="*/ 4100 w 10000"/>
              <a:gd name="connsiteY76" fmla="*/ 9965 h 10000"/>
              <a:gd name="connsiteX77" fmla="*/ 2779 w 10000"/>
              <a:gd name="connsiteY77" fmla="*/ 9860 h 10000"/>
              <a:gd name="connsiteX78" fmla="*/ 1283 w 10000"/>
              <a:gd name="connsiteY78" fmla="*/ 9697 h 10000"/>
              <a:gd name="connsiteX79" fmla="*/ 858 w 10000"/>
              <a:gd name="connsiteY79" fmla="*/ 9627 h 10000"/>
              <a:gd name="connsiteX80" fmla="*/ 382 w 10000"/>
              <a:gd name="connsiteY80" fmla="*/ 9545 h 10000"/>
              <a:gd name="connsiteX81" fmla="*/ 1212 w 10000"/>
              <a:gd name="connsiteY81" fmla="*/ 9265 h 10000"/>
              <a:gd name="connsiteX82" fmla="*/ 794 w 10000"/>
              <a:gd name="connsiteY82" fmla="*/ 8527 h 10000"/>
              <a:gd name="connsiteX83" fmla="*/ 1479 w 10000"/>
              <a:gd name="connsiteY83" fmla="*/ 8856 h 10000"/>
              <a:gd name="connsiteX84" fmla="*/ 2059 w 10000"/>
              <a:gd name="connsiteY84" fmla="*/ 9037 h 10000"/>
              <a:gd name="connsiteX85" fmla="*/ 2696 w 10000"/>
              <a:gd name="connsiteY85" fmla="*/ 9300 h 10000"/>
              <a:gd name="connsiteX86" fmla="*/ 3151 w 10000"/>
              <a:gd name="connsiteY86" fmla="*/ 9335 h 10000"/>
              <a:gd name="connsiteX87" fmla="*/ 3613 w 10000"/>
              <a:gd name="connsiteY87" fmla="*/ 9358 h 10000"/>
              <a:gd name="connsiteX88" fmla="*/ 4087 w 10000"/>
              <a:gd name="connsiteY88" fmla="*/ 9370 h 10000"/>
              <a:gd name="connsiteX89" fmla="*/ 4572 w 10000"/>
              <a:gd name="connsiteY89" fmla="*/ 9382 h 10000"/>
              <a:gd name="connsiteX90" fmla="*/ 5040 w 10000"/>
              <a:gd name="connsiteY90" fmla="*/ 9382 h 10000"/>
              <a:gd name="connsiteX91" fmla="*/ 5508 w 10000"/>
              <a:gd name="connsiteY91" fmla="*/ 9358 h 10000"/>
              <a:gd name="connsiteX92" fmla="*/ 5969 w 10000"/>
              <a:gd name="connsiteY92" fmla="*/ 9335 h 10000"/>
              <a:gd name="connsiteX93" fmla="*/ 6420 w 10000"/>
              <a:gd name="connsiteY93" fmla="*/ 9277 h 10000"/>
              <a:gd name="connsiteX94" fmla="*/ 6842 w 10000"/>
              <a:gd name="connsiteY94" fmla="*/ 9218 h 10000"/>
              <a:gd name="connsiteX95" fmla="*/ 7246 w 10000"/>
              <a:gd name="connsiteY95" fmla="*/ 9125 h 10000"/>
              <a:gd name="connsiteX96" fmla="*/ 7638 w 10000"/>
              <a:gd name="connsiteY96" fmla="*/ 9020 h 10000"/>
              <a:gd name="connsiteX97" fmla="*/ 7987 w 10000"/>
              <a:gd name="connsiteY97" fmla="*/ 8903 h 10000"/>
              <a:gd name="connsiteX98" fmla="*/ 8308 w 10000"/>
              <a:gd name="connsiteY98" fmla="*/ 8740 h 10000"/>
              <a:gd name="connsiteX99" fmla="*/ 8589 w 10000"/>
              <a:gd name="connsiteY99" fmla="*/ 8553 h 10000"/>
              <a:gd name="connsiteX100" fmla="*/ 8830 w 10000"/>
              <a:gd name="connsiteY100" fmla="*/ 8355 h 10000"/>
              <a:gd name="connsiteX101" fmla="*/ 9037 w 10000"/>
              <a:gd name="connsiteY101" fmla="*/ 8121 h 10000"/>
              <a:gd name="connsiteX102" fmla="*/ 9180 w 10000"/>
              <a:gd name="connsiteY102" fmla="*/ 7865 h 10000"/>
              <a:gd name="connsiteX103" fmla="*/ 9279 w 10000"/>
              <a:gd name="connsiteY103" fmla="*/ 7573 h 10000"/>
              <a:gd name="connsiteX104" fmla="*/ 9316 w 10000"/>
              <a:gd name="connsiteY104" fmla="*/ 7258 h 10000"/>
              <a:gd name="connsiteX105" fmla="*/ 9298 w 10000"/>
              <a:gd name="connsiteY105" fmla="*/ 6896 h 10000"/>
              <a:gd name="connsiteX106" fmla="*/ 9291 w 10000"/>
              <a:gd name="connsiteY106" fmla="*/ 6873 h 10000"/>
              <a:gd name="connsiteX107" fmla="*/ 9285 w 10000"/>
              <a:gd name="connsiteY107" fmla="*/ 6791 h 10000"/>
              <a:gd name="connsiteX108" fmla="*/ 9257 w 10000"/>
              <a:gd name="connsiteY108" fmla="*/ 6674 h 10000"/>
              <a:gd name="connsiteX109" fmla="*/ 9207 w 10000"/>
              <a:gd name="connsiteY109" fmla="*/ 6511 h 10000"/>
              <a:gd name="connsiteX110" fmla="*/ 9129 w 10000"/>
              <a:gd name="connsiteY110" fmla="*/ 6301 h 10000"/>
              <a:gd name="connsiteX111" fmla="*/ 9018 w 10000"/>
              <a:gd name="connsiteY111" fmla="*/ 6044 h 10000"/>
              <a:gd name="connsiteX112" fmla="*/ 8944 w 10000"/>
              <a:gd name="connsiteY112" fmla="*/ 5904 h 10000"/>
              <a:gd name="connsiteX113" fmla="*/ 8867 w 10000"/>
              <a:gd name="connsiteY113" fmla="*/ 5753 h 10000"/>
              <a:gd name="connsiteX114" fmla="*/ 8777 w 10000"/>
              <a:gd name="connsiteY114" fmla="*/ 5601 h 10000"/>
              <a:gd name="connsiteX115" fmla="*/ 8677 w 10000"/>
              <a:gd name="connsiteY115" fmla="*/ 5438 h 10000"/>
              <a:gd name="connsiteX116" fmla="*/ 8561 w 10000"/>
              <a:gd name="connsiteY116" fmla="*/ 5263 h 10000"/>
              <a:gd name="connsiteX117" fmla="*/ 8431 w 10000"/>
              <a:gd name="connsiteY117" fmla="*/ 5076 h 10000"/>
              <a:gd name="connsiteX118" fmla="*/ 8287 w 10000"/>
              <a:gd name="connsiteY118" fmla="*/ 4889 h 10000"/>
              <a:gd name="connsiteX119" fmla="*/ 8132 w 10000"/>
              <a:gd name="connsiteY119" fmla="*/ 4702 h 10000"/>
              <a:gd name="connsiteX120" fmla="*/ 7956 w 10000"/>
              <a:gd name="connsiteY120" fmla="*/ 4492 h 10000"/>
              <a:gd name="connsiteX121" fmla="*/ 7766 w 10000"/>
              <a:gd name="connsiteY121" fmla="*/ 4282 h 10000"/>
              <a:gd name="connsiteX122" fmla="*/ 7559 w 10000"/>
              <a:gd name="connsiteY122" fmla="*/ 4072 h 10000"/>
              <a:gd name="connsiteX123" fmla="*/ 7323 w 10000"/>
              <a:gd name="connsiteY123" fmla="*/ 3851 h 10000"/>
              <a:gd name="connsiteX124" fmla="*/ 7081 w 10000"/>
              <a:gd name="connsiteY124" fmla="*/ 3617 h 10000"/>
              <a:gd name="connsiteX125" fmla="*/ 6817 w 10000"/>
              <a:gd name="connsiteY125" fmla="*/ 3384 h 10000"/>
              <a:gd name="connsiteX126" fmla="*/ 6538 w 10000"/>
              <a:gd name="connsiteY126" fmla="*/ 3139 h 10000"/>
              <a:gd name="connsiteX127" fmla="*/ 6231 w 10000"/>
              <a:gd name="connsiteY127" fmla="*/ 2894 h 10000"/>
              <a:gd name="connsiteX128" fmla="*/ 5898 w 10000"/>
              <a:gd name="connsiteY128" fmla="*/ 2649 h 10000"/>
              <a:gd name="connsiteX129" fmla="*/ 5547 w 10000"/>
              <a:gd name="connsiteY129" fmla="*/ 2404 h 10000"/>
              <a:gd name="connsiteX130" fmla="*/ 5176 w 10000"/>
              <a:gd name="connsiteY130" fmla="*/ 2147 h 10000"/>
              <a:gd name="connsiteX131" fmla="*/ 4779 w 10000"/>
              <a:gd name="connsiteY131" fmla="*/ 1879 h 10000"/>
              <a:gd name="connsiteX132" fmla="*/ 4709 w 10000"/>
              <a:gd name="connsiteY132" fmla="*/ 1832 h 10000"/>
              <a:gd name="connsiteX133" fmla="*/ 4519 w 10000"/>
              <a:gd name="connsiteY133" fmla="*/ 1704 h 10000"/>
              <a:gd name="connsiteX134" fmla="*/ 4232 w 10000"/>
              <a:gd name="connsiteY134" fmla="*/ 1529 h 10000"/>
              <a:gd name="connsiteX135" fmla="*/ 3861 w 10000"/>
              <a:gd name="connsiteY135" fmla="*/ 1319 h 10000"/>
              <a:gd name="connsiteX136" fmla="*/ 3658 w 10000"/>
              <a:gd name="connsiteY136" fmla="*/ 1214 h 10000"/>
              <a:gd name="connsiteX137" fmla="*/ 3437 w 10000"/>
              <a:gd name="connsiteY137" fmla="*/ 1109 h 10000"/>
              <a:gd name="connsiteX138" fmla="*/ 3214 w 10000"/>
              <a:gd name="connsiteY138" fmla="*/ 1015 h 10000"/>
              <a:gd name="connsiteX139" fmla="*/ 2988 w 10000"/>
              <a:gd name="connsiteY139" fmla="*/ 933 h 10000"/>
              <a:gd name="connsiteX140" fmla="*/ 2755 w 10000"/>
              <a:gd name="connsiteY140" fmla="*/ 852 h 10000"/>
              <a:gd name="connsiteX141" fmla="*/ 2512 w 10000"/>
              <a:gd name="connsiteY141" fmla="*/ 793 h 10000"/>
              <a:gd name="connsiteX142" fmla="*/ 2277 w 10000"/>
              <a:gd name="connsiteY142" fmla="*/ 747 h 10000"/>
              <a:gd name="connsiteX143" fmla="*/ 2059 w 10000"/>
              <a:gd name="connsiteY143" fmla="*/ 723 h 10000"/>
              <a:gd name="connsiteX144" fmla="*/ 1838 w 10000"/>
              <a:gd name="connsiteY144" fmla="*/ 735 h 10000"/>
              <a:gd name="connsiteX145" fmla="*/ 1628 w 10000"/>
              <a:gd name="connsiteY145" fmla="*/ 793 h 10000"/>
              <a:gd name="connsiteX146" fmla="*/ 1431 w 10000"/>
              <a:gd name="connsiteY146" fmla="*/ 863 h 10000"/>
              <a:gd name="connsiteX147" fmla="*/ 1258 w 10000"/>
              <a:gd name="connsiteY147" fmla="*/ 968 h 10000"/>
              <a:gd name="connsiteX148" fmla="*/ 1094 w 10000"/>
              <a:gd name="connsiteY148" fmla="*/ 1109 h 10000"/>
              <a:gd name="connsiteX149" fmla="*/ 952 w 10000"/>
              <a:gd name="connsiteY149" fmla="*/ 1295 h 10000"/>
              <a:gd name="connsiteX150" fmla="*/ 833 w 10000"/>
              <a:gd name="connsiteY150" fmla="*/ 1529 h 10000"/>
              <a:gd name="connsiteX151" fmla="*/ 741 w 10000"/>
              <a:gd name="connsiteY151" fmla="*/ 1820 h 10000"/>
              <a:gd name="connsiteX152" fmla="*/ 682 w 10000"/>
              <a:gd name="connsiteY152" fmla="*/ 2147 h 10000"/>
              <a:gd name="connsiteX153" fmla="*/ 657 w 10000"/>
              <a:gd name="connsiteY153" fmla="*/ 2532 h 10000"/>
              <a:gd name="connsiteX154" fmla="*/ 664 w 10000"/>
              <a:gd name="connsiteY154" fmla="*/ 2987 h 10000"/>
              <a:gd name="connsiteX155" fmla="*/ 709 w 10000"/>
              <a:gd name="connsiteY155" fmla="*/ 3501 h 10000"/>
              <a:gd name="connsiteX156" fmla="*/ 792 w 10000"/>
              <a:gd name="connsiteY156" fmla="*/ 4072 h 10000"/>
              <a:gd name="connsiteX157" fmla="*/ 925 w 10000"/>
              <a:gd name="connsiteY157" fmla="*/ 4714 h 10000"/>
              <a:gd name="connsiteX158" fmla="*/ 1106 w 10000"/>
              <a:gd name="connsiteY158" fmla="*/ 5438 h 10000"/>
              <a:gd name="connsiteX159" fmla="*/ 1330 w 10000"/>
              <a:gd name="connsiteY159" fmla="*/ 6231 h 10000"/>
              <a:gd name="connsiteX0" fmla="*/ 1330 w 10000"/>
              <a:gd name="connsiteY0" fmla="*/ 6231 h 10000"/>
              <a:gd name="connsiteX1" fmla="*/ 1368 w 10000"/>
              <a:gd name="connsiteY1" fmla="*/ 6336 h 10000"/>
              <a:gd name="connsiteX2" fmla="*/ 1454 w 10000"/>
              <a:gd name="connsiteY2" fmla="*/ 6581 h 10000"/>
              <a:gd name="connsiteX3" fmla="*/ 1556 w 10000"/>
              <a:gd name="connsiteY3" fmla="*/ 6873 h 10000"/>
              <a:gd name="connsiteX4" fmla="*/ 1635 w 10000"/>
              <a:gd name="connsiteY4" fmla="*/ 7141 h 10000"/>
              <a:gd name="connsiteX5" fmla="*/ 1641 w 10000"/>
              <a:gd name="connsiteY5" fmla="*/ 7188 h 10000"/>
              <a:gd name="connsiteX6" fmla="*/ 1648 w 10000"/>
              <a:gd name="connsiteY6" fmla="*/ 7223 h 10000"/>
              <a:gd name="connsiteX7" fmla="*/ 1654 w 10000"/>
              <a:gd name="connsiteY7" fmla="*/ 7258 h 10000"/>
              <a:gd name="connsiteX8" fmla="*/ 1648 w 10000"/>
              <a:gd name="connsiteY8" fmla="*/ 7270 h 10000"/>
              <a:gd name="connsiteX9" fmla="*/ 1635 w 10000"/>
              <a:gd name="connsiteY9" fmla="*/ 7270 h 10000"/>
              <a:gd name="connsiteX10" fmla="*/ 1622 w 10000"/>
              <a:gd name="connsiteY10" fmla="*/ 7258 h 10000"/>
              <a:gd name="connsiteX11" fmla="*/ 1596 w 10000"/>
              <a:gd name="connsiteY11" fmla="*/ 7223 h 10000"/>
              <a:gd name="connsiteX12" fmla="*/ 1564 w 10000"/>
              <a:gd name="connsiteY12" fmla="*/ 7176 h 10000"/>
              <a:gd name="connsiteX13" fmla="*/ 1477 w 10000"/>
              <a:gd name="connsiteY13" fmla="*/ 7025 h 10000"/>
              <a:gd name="connsiteX14" fmla="*/ 1349 w 10000"/>
              <a:gd name="connsiteY14" fmla="*/ 6779 h 10000"/>
              <a:gd name="connsiteX15" fmla="*/ 1177 w 10000"/>
              <a:gd name="connsiteY15" fmla="*/ 6441 h 10000"/>
              <a:gd name="connsiteX16" fmla="*/ 952 w 10000"/>
              <a:gd name="connsiteY16" fmla="*/ 5974 h 10000"/>
              <a:gd name="connsiteX17" fmla="*/ 852 w 10000"/>
              <a:gd name="connsiteY17" fmla="*/ 5753 h 10000"/>
              <a:gd name="connsiteX18" fmla="*/ 747 w 10000"/>
              <a:gd name="connsiteY18" fmla="*/ 5508 h 10000"/>
              <a:gd name="connsiteX19" fmla="*/ 651 w 10000"/>
              <a:gd name="connsiteY19" fmla="*/ 5239 h 10000"/>
              <a:gd name="connsiteX20" fmla="*/ 545 w 10000"/>
              <a:gd name="connsiteY20" fmla="*/ 4959 h 10000"/>
              <a:gd name="connsiteX21" fmla="*/ 449 w 10000"/>
              <a:gd name="connsiteY21" fmla="*/ 4656 h 10000"/>
              <a:gd name="connsiteX22" fmla="*/ 356 w 10000"/>
              <a:gd name="connsiteY22" fmla="*/ 4352 h 10000"/>
              <a:gd name="connsiteX23" fmla="*/ 274 w 10000"/>
              <a:gd name="connsiteY23" fmla="*/ 4037 h 10000"/>
              <a:gd name="connsiteX24" fmla="*/ 195 w 10000"/>
              <a:gd name="connsiteY24" fmla="*/ 3711 h 10000"/>
              <a:gd name="connsiteX25" fmla="*/ 130 w 10000"/>
              <a:gd name="connsiteY25" fmla="*/ 3372 h 10000"/>
              <a:gd name="connsiteX26" fmla="*/ 77 w 10000"/>
              <a:gd name="connsiteY26" fmla="*/ 3046 h 10000"/>
              <a:gd name="connsiteX27" fmla="*/ 32 w 10000"/>
              <a:gd name="connsiteY27" fmla="*/ 2719 h 10000"/>
              <a:gd name="connsiteX28" fmla="*/ 6 w 10000"/>
              <a:gd name="connsiteY28" fmla="*/ 2392 h 10000"/>
              <a:gd name="connsiteX29" fmla="*/ 0 w 10000"/>
              <a:gd name="connsiteY29" fmla="*/ 2077 h 10000"/>
              <a:gd name="connsiteX30" fmla="*/ 6 w 10000"/>
              <a:gd name="connsiteY30" fmla="*/ 1785 h 10000"/>
              <a:gd name="connsiteX31" fmla="*/ 38 w 10000"/>
              <a:gd name="connsiteY31" fmla="*/ 1494 h 10000"/>
              <a:gd name="connsiteX32" fmla="*/ 90 w 10000"/>
              <a:gd name="connsiteY32" fmla="*/ 1225 h 10000"/>
              <a:gd name="connsiteX33" fmla="*/ 170 w 10000"/>
              <a:gd name="connsiteY33" fmla="*/ 968 h 10000"/>
              <a:gd name="connsiteX34" fmla="*/ 274 w 10000"/>
              <a:gd name="connsiteY34" fmla="*/ 735 h 10000"/>
              <a:gd name="connsiteX35" fmla="*/ 402 w 10000"/>
              <a:gd name="connsiteY35" fmla="*/ 525 h 10000"/>
              <a:gd name="connsiteX36" fmla="*/ 558 w 10000"/>
              <a:gd name="connsiteY36" fmla="*/ 362 h 10000"/>
              <a:gd name="connsiteX37" fmla="*/ 747 w 10000"/>
              <a:gd name="connsiteY37" fmla="*/ 210 h 10000"/>
              <a:gd name="connsiteX38" fmla="*/ 972 w 10000"/>
              <a:gd name="connsiteY38" fmla="*/ 105 h 10000"/>
              <a:gd name="connsiteX39" fmla="*/ 1238 w 10000"/>
              <a:gd name="connsiteY39" fmla="*/ 35 h 10000"/>
              <a:gd name="connsiteX40" fmla="*/ 1531 w 10000"/>
              <a:gd name="connsiteY40" fmla="*/ 0 h 10000"/>
              <a:gd name="connsiteX41" fmla="*/ 1856 w 10000"/>
              <a:gd name="connsiteY41" fmla="*/ 12 h 10000"/>
              <a:gd name="connsiteX42" fmla="*/ 2227 w 10000"/>
              <a:gd name="connsiteY42" fmla="*/ 70 h 10000"/>
              <a:gd name="connsiteX43" fmla="*/ 2642 w 10000"/>
              <a:gd name="connsiteY43" fmla="*/ 175 h 10000"/>
              <a:gd name="connsiteX44" fmla="*/ 3099 w 10000"/>
              <a:gd name="connsiteY44" fmla="*/ 338 h 10000"/>
              <a:gd name="connsiteX45" fmla="*/ 3592 w 10000"/>
              <a:gd name="connsiteY45" fmla="*/ 548 h 10000"/>
              <a:gd name="connsiteX46" fmla="*/ 4139 w 10000"/>
              <a:gd name="connsiteY46" fmla="*/ 828 h 10000"/>
              <a:gd name="connsiteX47" fmla="*/ 4739 w 10000"/>
              <a:gd name="connsiteY47" fmla="*/ 1155 h 10000"/>
              <a:gd name="connsiteX48" fmla="*/ 5377 w 10000"/>
              <a:gd name="connsiteY48" fmla="*/ 1552 h 10000"/>
              <a:gd name="connsiteX49" fmla="*/ 5522 w 10000"/>
              <a:gd name="connsiteY49" fmla="*/ 1669 h 10000"/>
              <a:gd name="connsiteX50" fmla="*/ 5898 w 10000"/>
              <a:gd name="connsiteY50" fmla="*/ 1995 h 10000"/>
              <a:gd name="connsiteX51" fmla="*/ 6153 w 10000"/>
              <a:gd name="connsiteY51" fmla="*/ 2217 h 10000"/>
              <a:gd name="connsiteX52" fmla="*/ 6445 w 10000"/>
              <a:gd name="connsiteY52" fmla="*/ 2485 h 10000"/>
              <a:gd name="connsiteX53" fmla="*/ 6769 w 10000"/>
              <a:gd name="connsiteY53" fmla="*/ 2789 h 10000"/>
              <a:gd name="connsiteX54" fmla="*/ 7108 w 10000"/>
              <a:gd name="connsiteY54" fmla="*/ 3127 h 10000"/>
              <a:gd name="connsiteX55" fmla="*/ 7466 w 10000"/>
              <a:gd name="connsiteY55" fmla="*/ 3501 h 10000"/>
              <a:gd name="connsiteX56" fmla="*/ 7825 w 10000"/>
              <a:gd name="connsiteY56" fmla="*/ 3886 h 10000"/>
              <a:gd name="connsiteX57" fmla="*/ 8183 w 10000"/>
              <a:gd name="connsiteY57" fmla="*/ 4294 h 10000"/>
              <a:gd name="connsiteX58" fmla="*/ 8531 w 10000"/>
              <a:gd name="connsiteY58" fmla="*/ 4714 h 10000"/>
              <a:gd name="connsiteX59" fmla="*/ 8854 w 10000"/>
              <a:gd name="connsiteY59" fmla="*/ 5134 h 10000"/>
              <a:gd name="connsiteX60" fmla="*/ 9160 w 10000"/>
              <a:gd name="connsiteY60" fmla="*/ 5578 h 10000"/>
              <a:gd name="connsiteX61" fmla="*/ 9427 w 10000"/>
              <a:gd name="connsiteY61" fmla="*/ 6009 h 10000"/>
              <a:gd name="connsiteX62" fmla="*/ 9655 w 10000"/>
              <a:gd name="connsiteY62" fmla="*/ 6453 h 10000"/>
              <a:gd name="connsiteX63" fmla="*/ 9831 w 10000"/>
              <a:gd name="connsiteY63" fmla="*/ 6884 h 10000"/>
              <a:gd name="connsiteX64" fmla="*/ 9948 w 10000"/>
              <a:gd name="connsiteY64" fmla="*/ 7293 h 10000"/>
              <a:gd name="connsiteX65" fmla="*/ 10000 w 10000"/>
              <a:gd name="connsiteY65" fmla="*/ 7701 h 10000"/>
              <a:gd name="connsiteX66" fmla="*/ 9988 w 10000"/>
              <a:gd name="connsiteY66" fmla="*/ 8086 h 10000"/>
              <a:gd name="connsiteX67" fmla="*/ 9890 w 10000"/>
              <a:gd name="connsiteY67" fmla="*/ 8448 h 10000"/>
              <a:gd name="connsiteX68" fmla="*/ 9700 w 10000"/>
              <a:gd name="connsiteY68" fmla="*/ 8775 h 10000"/>
              <a:gd name="connsiteX69" fmla="*/ 9421 w 10000"/>
              <a:gd name="connsiteY69" fmla="*/ 9090 h 10000"/>
              <a:gd name="connsiteX70" fmla="*/ 9037 w 10000"/>
              <a:gd name="connsiteY70" fmla="*/ 9358 h 10000"/>
              <a:gd name="connsiteX71" fmla="*/ 8537 w 10000"/>
              <a:gd name="connsiteY71" fmla="*/ 9580 h 10000"/>
              <a:gd name="connsiteX72" fmla="*/ 7921 w 10000"/>
              <a:gd name="connsiteY72" fmla="*/ 9767 h 10000"/>
              <a:gd name="connsiteX73" fmla="*/ 7175 w 10000"/>
              <a:gd name="connsiteY73" fmla="*/ 9895 h 10000"/>
              <a:gd name="connsiteX74" fmla="*/ 6302 w 10000"/>
              <a:gd name="connsiteY74" fmla="*/ 9977 h 10000"/>
              <a:gd name="connsiteX75" fmla="*/ 5273 w 10000"/>
              <a:gd name="connsiteY75" fmla="*/ 10000 h 10000"/>
              <a:gd name="connsiteX76" fmla="*/ 4100 w 10000"/>
              <a:gd name="connsiteY76" fmla="*/ 9965 h 10000"/>
              <a:gd name="connsiteX77" fmla="*/ 2779 w 10000"/>
              <a:gd name="connsiteY77" fmla="*/ 9860 h 10000"/>
              <a:gd name="connsiteX78" fmla="*/ 1283 w 10000"/>
              <a:gd name="connsiteY78" fmla="*/ 9697 h 10000"/>
              <a:gd name="connsiteX79" fmla="*/ 858 w 10000"/>
              <a:gd name="connsiteY79" fmla="*/ 9627 h 10000"/>
              <a:gd name="connsiteX80" fmla="*/ 1212 w 10000"/>
              <a:gd name="connsiteY80" fmla="*/ 9265 h 10000"/>
              <a:gd name="connsiteX81" fmla="*/ 794 w 10000"/>
              <a:gd name="connsiteY81" fmla="*/ 8527 h 10000"/>
              <a:gd name="connsiteX82" fmla="*/ 1479 w 10000"/>
              <a:gd name="connsiteY82" fmla="*/ 8856 h 10000"/>
              <a:gd name="connsiteX83" fmla="*/ 2059 w 10000"/>
              <a:gd name="connsiteY83" fmla="*/ 9037 h 10000"/>
              <a:gd name="connsiteX84" fmla="*/ 2696 w 10000"/>
              <a:gd name="connsiteY84" fmla="*/ 9300 h 10000"/>
              <a:gd name="connsiteX85" fmla="*/ 3151 w 10000"/>
              <a:gd name="connsiteY85" fmla="*/ 9335 h 10000"/>
              <a:gd name="connsiteX86" fmla="*/ 3613 w 10000"/>
              <a:gd name="connsiteY86" fmla="*/ 9358 h 10000"/>
              <a:gd name="connsiteX87" fmla="*/ 4087 w 10000"/>
              <a:gd name="connsiteY87" fmla="*/ 9370 h 10000"/>
              <a:gd name="connsiteX88" fmla="*/ 4572 w 10000"/>
              <a:gd name="connsiteY88" fmla="*/ 9382 h 10000"/>
              <a:gd name="connsiteX89" fmla="*/ 5040 w 10000"/>
              <a:gd name="connsiteY89" fmla="*/ 9382 h 10000"/>
              <a:gd name="connsiteX90" fmla="*/ 5508 w 10000"/>
              <a:gd name="connsiteY90" fmla="*/ 9358 h 10000"/>
              <a:gd name="connsiteX91" fmla="*/ 5969 w 10000"/>
              <a:gd name="connsiteY91" fmla="*/ 9335 h 10000"/>
              <a:gd name="connsiteX92" fmla="*/ 6420 w 10000"/>
              <a:gd name="connsiteY92" fmla="*/ 9277 h 10000"/>
              <a:gd name="connsiteX93" fmla="*/ 6842 w 10000"/>
              <a:gd name="connsiteY93" fmla="*/ 9218 h 10000"/>
              <a:gd name="connsiteX94" fmla="*/ 7246 w 10000"/>
              <a:gd name="connsiteY94" fmla="*/ 9125 h 10000"/>
              <a:gd name="connsiteX95" fmla="*/ 7638 w 10000"/>
              <a:gd name="connsiteY95" fmla="*/ 9020 h 10000"/>
              <a:gd name="connsiteX96" fmla="*/ 7987 w 10000"/>
              <a:gd name="connsiteY96" fmla="*/ 8903 h 10000"/>
              <a:gd name="connsiteX97" fmla="*/ 8308 w 10000"/>
              <a:gd name="connsiteY97" fmla="*/ 8740 h 10000"/>
              <a:gd name="connsiteX98" fmla="*/ 8589 w 10000"/>
              <a:gd name="connsiteY98" fmla="*/ 8553 h 10000"/>
              <a:gd name="connsiteX99" fmla="*/ 8830 w 10000"/>
              <a:gd name="connsiteY99" fmla="*/ 8355 h 10000"/>
              <a:gd name="connsiteX100" fmla="*/ 9037 w 10000"/>
              <a:gd name="connsiteY100" fmla="*/ 8121 h 10000"/>
              <a:gd name="connsiteX101" fmla="*/ 9180 w 10000"/>
              <a:gd name="connsiteY101" fmla="*/ 7865 h 10000"/>
              <a:gd name="connsiteX102" fmla="*/ 9279 w 10000"/>
              <a:gd name="connsiteY102" fmla="*/ 7573 h 10000"/>
              <a:gd name="connsiteX103" fmla="*/ 9316 w 10000"/>
              <a:gd name="connsiteY103" fmla="*/ 7258 h 10000"/>
              <a:gd name="connsiteX104" fmla="*/ 9298 w 10000"/>
              <a:gd name="connsiteY104" fmla="*/ 6896 h 10000"/>
              <a:gd name="connsiteX105" fmla="*/ 9291 w 10000"/>
              <a:gd name="connsiteY105" fmla="*/ 6873 h 10000"/>
              <a:gd name="connsiteX106" fmla="*/ 9285 w 10000"/>
              <a:gd name="connsiteY106" fmla="*/ 6791 h 10000"/>
              <a:gd name="connsiteX107" fmla="*/ 9257 w 10000"/>
              <a:gd name="connsiteY107" fmla="*/ 6674 h 10000"/>
              <a:gd name="connsiteX108" fmla="*/ 9207 w 10000"/>
              <a:gd name="connsiteY108" fmla="*/ 6511 h 10000"/>
              <a:gd name="connsiteX109" fmla="*/ 9129 w 10000"/>
              <a:gd name="connsiteY109" fmla="*/ 6301 h 10000"/>
              <a:gd name="connsiteX110" fmla="*/ 9018 w 10000"/>
              <a:gd name="connsiteY110" fmla="*/ 6044 h 10000"/>
              <a:gd name="connsiteX111" fmla="*/ 8944 w 10000"/>
              <a:gd name="connsiteY111" fmla="*/ 5904 h 10000"/>
              <a:gd name="connsiteX112" fmla="*/ 8867 w 10000"/>
              <a:gd name="connsiteY112" fmla="*/ 5753 h 10000"/>
              <a:gd name="connsiteX113" fmla="*/ 8777 w 10000"/>
              <a:gd name="connsiteY113" fmla="*/ 5601 h 10000"/>
              <a:gd name="connsiteX114" fmla="*/ 8677 w 10000"/>
              <a:gd name="connsiteY114" fmla="*/ 5438 h 10000"/>
              <a:gd name="connsiteX115" fmla="*/ 8561 w 10000"/>
              <a:gd name="connsiteY115" fmla="*/ 5263 h 10000"/>
              <a:gd name="connsiteX116" fmla="*/ 8431 w 10000"/>
              <a:gd name="connsiteY116" fmla="*/ 5076 h 10000"/>
              <a:gd name="connsiteX117" fmla="*/ 8287 w 10000"/>
              <a:gd name="connsiteY117" fmla="*/ 4889 h 10000"/>
              <a:gd name="connsiteX118" fmla="*/ 8132 w 10000"/>
              <a:gd name="connsiteY118" fmla="*/ 4702 h 10000"/>
              <a:gd name="connsiteX119" fmla="*/ 7956 w 10000"/>
              <a:gd name="connsiteY119" fmla="*/ 4492 h 10000"/>
              <a:gd name="connsiteX120" fmla="*/ 7766 w 10000"/>
              <a:gd name="connsiteY120" fmla="*/ 4282 h 10000"/>
              <a:gd name="connsiteX121" fmla="*/ 7559 w 10000"/>
              <a:gd name="connsiteY121" fmla="*/ 4072 h 10000"/>
              <a:gd name="connsiteX122" fmla="*/ 7323 w 10000"/>
              <a:gd name="connsiteY122" fmla="*/ 3851 h 10000"/>
              <a:gd name="connsiteX123" fmla="*/ 7081 w 10000"/>
              <a:gd name="connsiteY123" fmla="*/ 3617 h 10000"/>
              <a:gd name="connsiteX124" fmla="*/ 6817 w 10000"/>
              <a:gd name="connsiteY124" fmla="*/ 3384 h 10000"/>
              <a:gd name="connsiteX125" fmla="*/ 6538 w 10000"/>
              <a:gd name="connsiteY125" fmla="*/ 3139 h 10000"/>
              <a:gd name="connsiteX126" fmla="*/ 6231 w 10000"/>
              <a:gd name="connsiteY126" fmla="*/ 2894 h 10000"/>
              <a:gd name="connsiteX127" fmla="*/ 5898 w 10000"/>
              <a:gd name="connsiteY127" fmla="*/ 2649 h 10000"/>
              <a:gd name="connsiteX128" fmla="*/ 5547 w 10000"/>
              <a:gd name="connsiteY128" fmla="*/ 2404 h 10000"/>
              <a:gd name="connsiteX129" fmla="*/ 5176 w 10000"/>
              <a:gd name="connsiteY129" fmla="*/ 2147 h 10000"/>
              <a:gd name="connsiteX130" fmla="*/ 4779 w 10000"/>
              <a:gd name="connsiteY130" fmla="*/ 1879 h 10000"/>
              <a:gd name="connsiteX131" fmla="*/ 4709 w 10000"/>
              <a:gd name="connsiteY131" fmla="*/ 1832 h 10000"/>
              <a:gd name="connsiteX132" fmla="*/ 4519 w 10000"/>
              <a:gd name="connsiteY132" fmla="*/ 1704 h 10000"/>
              <a:gd name="connsiteX133" fmla="*/ 4232 w 10000"/>
              <a:gd name="connsiteY133" fmla="*/ 1529 h 10000"/>
              <a:gd name="connsiteX134" fmla="*/ 3861 w 10000"/>
              <a:gd name="connsiteY134" fmla="*/ 1319 h 10000"/>
              <a:gd name="connsiteX135" fmla="*/ 3658 w 10000"/>
              <a:gd name="connsiteY135" fmla="*/ 1214 h 10000"/>
              <a:gd name="connsiteX136" fmla="*/ 3437 w 10000"/>
              <a:gd name="connsiteY136" fmla="*/ 1109 h 10000"/>
              <a:gd name="connsiteX137" fmla="*/ 3214 w 10000"/>
              <a:gd name="connsiteY137" fmla="*/ 1015 h 10000"/>
              <a:gd name="connsiteX138" fmla="*/ 2988 w 10000"/>
              <a:gd name="connsiteY138" fmla="*/ 933 h 10000"/>
              <a:gd name="connsiteX139" fmla="*/ 2755 w 10000"/>
              <a:gd name="connsiteY139" fmla="*/ 852 h 10000"/>
              <a:gd name="connsiteX140" fmla="*/ 2512 w 10000"/>
              <a:gd name="connsiteY140" fmla="*/ 793 h 10000"/>
              <a:gd name="connsiteX141" fmla="*/ 2277 w 10000"/>
              <a:gd name="connsiteY141" fmla="*/ 747 h 10000"/>
              <a:gd name="connsiteX142" fmla="*/ 2059 w 10000"/>
              <a:gd name="connsiteY142" fmla="*/ 723 h 10000"/>
              <a:gd name="connsiteX143" fmla="*/ 1838 w 10000"/>
              <a:gd name="connsiteY143" fmla="*/ 735 h 10000"/>
              <a:gd name="connsiteX144" fmla="*/ 1628 w 10000"/>
              <a:gd name="connsiteY144" fmla="*/ 793 h 10000"/>
              <a:gd name="connsiteX145" fmla="*/ 1431 w 10000"/>
              <a:gd name="connsiteY145" fmla="*/ 863 h 10000"/>
              <a:gd name="connsiteX146" fmla="*/ 1258 w 10000"/>
              <a:gd name="connsiteY146" fmla="*/ 968 h 10000"/>
              <a:gd name="connsiteX147" fmla="*/ 1094 w 10000"/>
              <a:gd name="connsiteY147" fmla="*/ 1109 h 10000"/>
              <a:gd name="connsiteX148" fmla="*/ 952 w 10000"/>
              <a:gd name="connsiteY148" fmla="*/ 1295 h 10000"/>
              <a:gd name="connsiteX149" fmla="*/ 833 w 10000"/>
              <a:gd name="connsiteY149" fmla="*/ 1529 h 10000"/>
              <a:gd name="connsiteX150" fmla="*/ 741 w 10000"/>
              <a:gd name="connsiteY150" fmla="*/ 1820 h 10000"/>
              <a:gd name="connsiteX151" fmla="*/ 682 w 10000"/>
              <a:gd name="connsiteY151" fmla="*/ 2147 h 10000"/>
              <a:gd name="connsiteX152" fmla="*/ 657 w 10000"/>
              <a:gd name="connsiteY152" fmla="*/ 2532 h 10000"/>
              <a:gd name="connsiteX153" fmla="*/ 664 w 10000"/>
              <a:gd name="connsiteY153" fmla="*/ 2987 h 10000"/>
              <a:gd name="connsiteX154" fmla="*/ 709 w 10000"/>
              <a:gd name="connsiteY154" fmla="*/ 3501 h 10000"/>
              <a:gd name="connsiteX155" fmla="*/ 792 w 10000"/>
              <a:gd name="connsiteY155" fmla="*/ 4072 h 10000"/>
              <a:gd name="connsiteX156" fmla="*/ 925 w 10000"/>
              <a:gd name="connsiteY156" fmla="*/ 4714 h 10000"/>
              <a:gd name="connsiteX157" fmla="*/ 1106 w 10000"/>
              <a:gd name="connsiteY157" fmla="*/ 5438 h 10000"/>
              <a:gd name="connsiteX158" fmla="*/ 1330 w 10000"/>
              <a:gd name="connsiteY158" fmla="*/ 6231 h 10000"/>
              <a:gd name="connsiteX0" fmla="*/ 858 w 10000"/>
              <a:gd name="connsiteY0" fmla="*/ 9627 h 10171"/>
              <a:gd name="connsiteX1" fmla="*/ 1212 w 10000"/>
              <a:gd name="connsiteY1" fmla="*/ 9265 h 10171"/>
              <a:gd name="connsiteX2" fmla="*/ 794 w 10000"/>
              <a:gd name="connsiteY2" fmla="*/ 8527 h 10171"/>
              <a:gd name="connsiteX3" fmla="*/ 1479 w 10000"/>
              <a:gd name="connsiteY3" fmla="*/ 8856 h 10171"/>
              <a:gd name="connsiteX4" fmla="*/ 2059 w 10000"/>
              <a:gd name="connsiteY4" fmla="*/ 9037 h 10171"/>
              <a:gd name="connsiteX5" fmla="*/ 2696 w 10000"/>
              <a:gd name="connsiteY5" fmla="*/ 9300 h 10171"/>
              <a:gd name="connsiteX6" fmla="*/ 3151 w 10000"/>
              <a:gd name="connsiteY6" fmla="*/ 9335 h 10171"/>
              <a:gd name="connsiteX7" fmla="*/ 3613 w 10000"/>
              <a:gd name="connsiteY7" fmla="*/ 9358 h 10171"/>
              <a:gd name="connsiteX8" fmla="*/ 4087 w 10000"/>
              <a:gd name="connsiteY8" fmla="*/ 9370 h 10171"/>
              <a:gd name="connsiteX9" fmla="*/ 4572 w 10000"/>
              <a:gd name="connsiteY9" fmla="*/ 9382 h 10171"/>
              <a:gd name="connsiteX10" fmla="*/ 5040 w 10000"/>
              <a:gd name="connsiteY10" fmla="*/ 9382 h 10171"/>
              <a:gd name="connsiteX11" fmla="*/ 5508 w 10000"/>
              <a:gd name="connsiteY11" fmla="*/ 9358 h 10171"/>
              <a:gd name="connsiteX12" fmla="*/ 5969 w 10000"/>
              <a:gd name="connsiteY12" fmla="*/ 9335 h 10171"/>
              <a:gd name="connsiteX13" fmla="*/ 6420 w 10000"/>
              <a:gd name="connsiteY13" fmla="*/ 9277 h 10171"/>
              <a:gd name="connsiteX14" fmla="*/ 6842 w 10000"/>
              <a:gd name="connsiteY14" fmla="*/ 9218 h 10171"/>
              <a:gd name="connsiteX15" fmla="*/ 7246 w 10000"/>
              <a:gd name="connsiteY15" fmla="*/ 9125 h 10171"/>
              <a:gd name="connsiteX16" fmla="*/ 7638 w 10000"/>
              <a:gd name="connsiteY16" fmla="*/ 9020 h 10171"/>
              <a:gd name="connsiteX17" fmla="*/ 7987 w 10000"/>
              <a:gd name="connsiteY17" fmla="*/ 8903 h 10171"/>
              <a:gd name="connsiteX18" fmla="*/ 8308 w 10000"/>
              <a:gd name="connsiteY18" fmla="*/ 8740 h 10171"/>
              <a:gd name="connsiteX19" fmla="*/ 8589 w 10000"/>
              <a:gd name="connsiteY19" fmla="*/ 8553 h 10171"/>
              <a:gd name="connsiteX20" fmla="*/ 8830 w 10000"/>
              <a:gd name="connsiteY20" fmla="*/ 8355 h 10171"/>
              <a:gd name="connsiteX21" fmla="*/ 9037 w 10000"/>
              <a:gd name="connsiteY21" fmla="*/ 8121 h 10171"/>
              <a:gd name="connsiteX22" fmla="*/ 9180 w 10000"/>
              <a:gd name="connsiteY22" fmla="*/ 7865 h 10171"/>
              <a:gd name="connsiteX23" fmla="*/ 9279 w 10000"/>
              <a:gd name="connsiteY23" fmla="*/ 7573 h 10171"/>
              <a:gd name="connsiteX24" fmla="*/ 9316 w 10000"/>
              <a:gd name="connsiteY24" fmla="*/ 7258 h 10171"/>
              <a:gd name="connsiteX25" fmla="*/ 9298 w 10000"/>
              <a:gd name="connsiteY25" fmla="*/ 6896 h 10171"/>
              <a:gd name="connsiteX26" fmla="*/ 9291 w 10000"/>
              <a:gd name="connsiteY26" fmla="*/ 6873 h 10171"/>
              <a:gd name="connsiteX27" fmla="*/ 9285 w 10000"/>
              <a:gd name="connsiteY27" fmla="*/ 6791 h 10171"/>
              <a:gd name="connsiteX28" fmla="*/ 9257 w 10000"/>
              <a:gd name="connsiteY28" fmla="*/ 6674 h 10171"/>
              <a:gd name="connsiteX29" fmla="*/ 9207 w 10000"/>
              <a:gd name="connsiteY29" fmla="*/ 6511 h 10171"/>
              <a:gd name="connsiteX30" fmla="*/ 9129 w 10000"/>
              <a:gd name="connsiteY30" fmla="*/ 6301 h 10171"/>
              <a:gd name="connsiteX31" fmla="*/ 9018 w 10000"/>
              <a:gd name="connsiteY31" fmla="*/ 6044 h 10171"/>
              <a:gd name="connsiteX32" fmla="*/ 8944 w 10000"/>
              <a:gd name="connsiteY32" fmla="*/ 5904 h 10171"/>
              <a:gd name="connsiteX33" fmla="*/ 8867 w 10000"/>
              <a:gd name="connsiteY33" fmla="*/ 5753 h 10171"/>
              <a:gd name="connsiteX34" fmla="*/ 8777 w 10000"/>
              <a:gd name="connsiteY34" fmla="*/ 5601 h 10171"/>
              <a:gd name="connsiteX35" fmla="*/ 8677 w 10000"/>
              <a:gd name="connsiteY35" fmla="*/ 5438 h 10171"/>
              <a:gd name="connsiteX36" fmla="*/ 8561 w 10000"/>
              <a:gd name="connsiteY36" fmla="*/ 5263 h 10171"/>
              <a:gd name="connsiteX37" fmla="*/ 8431 w 10000"/>
              <a:gd name="connsiteY37" fmla="*/ 5076 h 10171"/>
              <a:gd name="connsiteX38" fmla="*/ 8287 w 10000"/>
              <a:gd name="connsiteY38" fmla="*/ 4889 h 10171"/>
              <a:gd name="connsiteX39" fmla="*/ 8132 w 10000"/>
              <a:gd name="connsiteY39" fmla="*/ 4702 h 10171"/>
              <a:gd name="connsiteX40" fmla="*/ 7956 w 10000"/>
              <a:gd name="connsiteY40" fmla="*/ 4492 h 10171"/>
              <a:gd name="connsiteX41" fmla="*/ 7766 w 10000"/>
              <a:gd name="connsiteY41" fmla="*/ 4282 h 10171"/>
              <a:gd name="connsiteX42" fmla="*/ 7559 w 10000"/>
              <a:gd name="connsiteY42" fmla="*/ 4072 h 10171"/>
              <a:gd name="connsiteX43" fmla="*/ 7323 w 10000"/>
              <a:gd name="connsiteY43" fmla="*/ 3851 h 10171"/>
              <a:gd name="connsiteX44" fmla="*/ 7081 w 10000"/>
              <a:gd name="connsiteY44" fmla="*/ 3617 h 10171"/>
              <a:gd name="connsiteX45" fmla="*/ 6817 w 10000"/>
              <a:gd name="connsiteY45" fmla="*/ 3384 h 10171"/>
              <a:gd name="connsiteX46" fmla="*/ 6538 w 10000"/>
              <a:gd name="connsiteY46" fmla="*/ 3139 h 10171"/>
              <a:gd name="connsiteX47" fmla="*/ 6231 w 10000"/>
              <a:gd name="connsiteY47" fmla="*/ 2894 h 10171"/>
              <a:gd name="connsiteX48" fmla="*/ 5898 w 10000"/>
              <a:gd name="connsiteY48" fmla="*/ 2649 h 10171"/>
              <a:gd name="connsiteX49" fmla="*/ 5547 w 10000"/>
              <a:gd name="connsiteY49" fmla="*/ 2404 h 10171"/>
              <a:gd name="connsiteX50" fmla="*/ 5176 w 10000"/>
              <a:gd name="connsiteY50" fmla="*/ 2147 h 10171"/>
              <a:gd name="connsiteX51" fmla="*/ 4779 w 10000"/>
              <a:gd name="connsiteY51" fmla="*/ 1879 h 10171"/>
              <a:gd name="connsiteX52" fmla="*/ 4709 w 10000"/>
              <a:gd name="connsiteY52" fmla="*/ 1832 h 10171"/>
              <a:gd name="connsiteX53" fmla="*/ 4519 w 10000"/>
              <a:gd name="connsiteY53" fmla="*/ 1704 h 10171"/>
              <a:gd name="connsiteX54" fmla="*/ 4232 w 10000"/>
              <a:gd name="connsiteY54" fmla="*/ 1529 h 10171"/>
              <a:gd name="connsiteX55" fmla="*/ 3861 w 10000"/>
              <a:gd name="connsiteY55" fmla="*/ 1319 h 10171"/>
              <a:gd name="connsiteX56" fmla="*/ 3658 w 10000"/>
              <a:gd name="connsiteY56" fmla="*/ 1214 h 10171"/>
              <a:gd name="connsiteX57" fmla="*/ 3437 w 10000"/>
              <a:gd name="connsiteY57" fmla="*/ 1109 h 10171"/>
              <a:gd name="connsiteX58" fmla="*/ 3214 w 10000"/>
              <a:gd name="connsiteY58" fmla="*/ 1015 h 10171"/>
              <a:gd name="connsiteX59" fmla="*/ 2988 w 10000"/>
              <a:gd name="connsiteY59" fmla="*/ 933 h 10171"/>
              <a:gd name="connsiteX60" fmla="*/ 2755 w 10000"/>
              <a:gd name="connsiteY60" fmla="*/ 852 h 10171"/>
              <a:gd name="connsiteX61" fmla="*/ 2512 w 10000"/>
              <a:gd name="connsiteY61" fmla="*/ 793 h 10171"/>
              <a:gd name="connsiteX62" fmla="*/ 2277 w 10000"/>
              <a:gd name="connsiteY62" fmla="*/ 747 h 10171"/>
              <a:gd name="connsiteX63" fmla="*/ 2059 w 10000"/>
              <a:gd name="connsiteY63" fmla="*/ 723 h 10171"/>
              <a:gd name="connsiteX64" fmla="*/ 1838 w 10000"/>
              <a:gd name="connsiteY64" fmla="*/ 735 h 10171"/>
              <a:gd name="connsiteX65" fmla="*/ 1628 w 10000"/>
              <a:gd name="connsiteY65" fmla="*/ 793 h 10171"/>
              <a:gd name="connsiteX66" fmla="*/ 1431 w 10000"/>
              <a:gd name="connsiteY66" fmla="*/ 863 h 10171"/>
              <a:gd name="connsiteX67" fmla="*/ 1258 w 10000"/>
              <a:gd name="connsiteY67" fmla="*/ 968 h 10171"/>
              <a:gd name="connsiteX68" fmla="*/ 1094 w 10000"/>
              <a:gd name="connsiteY68" fmla="*/ 1109 h 10171"/>
              <a:gd name="connsiteX69" fmla="*/ 952 w 10000"/>
              <a:gd name="connsiteY69" fmla="*/ 1295 h 10171"/>
              <a:gd name="connsiteX70" fmla="*/ 833 w 10000"/>
              <a:gd name="connsiteY70" fmla="*/ 1529 h 10171"/>
              <a:gd name="connsiteX71" fmla="*/ 741 w 10000"/>
              <a:gd name="connsiteY71" fmla="*/ 1820 h 10171"/>
              <a:gd name="connsiteX72" fmla="*/ 682 w 10000"/>
              <a:gd name="connsiteY72" fmla="*/ 2147 h 10171"/>
              <a:gd name="connsiteX73" fmla="*/ 657 w 10000"/>
              <a:gd name="connsiteY73" fmla="*/ 2532 h 10171"/>
              <a:gd name="connsiteX74" fmla="*/ 664 w 10000"/>
              <a:gd name="connsiteY74" fmla="*/ 2987 h 10171"/>
              <a:gd name="connsiteX75" fmla="*/ 709 w 10000"/>
              <a:gd name="connsiteY75" fmla="*/ 3501 h 10171"/>
              <a:gd name="connsiteX76" fmla="*/ 792 w 10000"/>
              <a:gd name="connsiteY76" fmla="*/ 4072 h 10171"/>
              <a:gd name="connsiteX77" fmla="*/ 925 w 10000"/>
              <a:gd name="connsiteY77" fmla="*/ 4714 h 10171"/>
              <a:gd name="connsiteX78" fmla="*/ 1106 w 10000"/>
              <a:gd name="connsiteY78" fmla="*/ 5438 h 10171"/>
              <a:gd name="connsiteX79" fmla="*/ 1330 w 10000"/>
              <a:gd name="connsiteY79" fmla="*/ 6231 h 10171"/>
              <a:gd name="connsiteX80" fmla="*/ 1368 w 10000"/>
              <a:gd name="connsiteY80" fmla="*/ 6336 h 10171"/>
              <a:gd name="connsiteX81" fmla="*/ 1454 w 10000"/>
              <a:gd name="connsiteY81" fmla="*/ 6581 h 10171"/>
              <a:gd name="connsiteX82" fmla="*/ 1556 w 10000"/>
              <a:gd name="connsiteY82" fmla="*/ 6873 h 10171"/>
              <a:gd name="connsiteX83" fmla="*/ 1635 w 10000"/>
              <a:gd name="connsiteY83" fmla="*/ 7141 h 10171"/>
              <a:gd name="connsiteX84" fmla="*/ 1641 w 10000"/>
              <a:gd name="connsiteY84" fmla="*/ 7188 h 10171"/>
              <a:gd name="connsiteX85" fmla="*/ 1648 w 10000"/>
              <a:gd name="connsiteY85" fmla="*/ 7223 h 10171"/>
              <a:gd name="connsiteX86" fmla="*/ 1654 w 10000"/>
              <a:gd name="connsiteY86" fmla="*/ 7258 h 10171"/>
              <a:gd name="connsiteX87" fmla="*/ 1648 w 10000"/>
              <a:gd name="connsiteY87" fmla="*/ 7270 h 10171"/>
              <a:gd name="connsiteX88" fmla="*/ 1635 w 10000"/>
              <a:gd name="connsiteY88" fmla="*/ 7270 h 10171"/>
              <a:gd name="connsiteX89" fmla="*/ 1622 w 10000"/>
              <a:gd name="connsiteY89" fmla="*/ 7258 h 10171"/>
              <a:gd name="connsiteX90" fmla="*/ 1596 w 10000"/>
              <a:gd name="connsiteY90" fmla="*/ 7223 h 10171"/>
              <a:gd name="connsiteX91" fmla="*/ 1564 w 10000"/>
              <a:gd name="connsiteY91" fmla="*/ 7176 h 10171"/>
              <a:gd name="connsiteX92" fmla="*/ 1477 w 10000"/>
              <a:gd name="connsiteY92" fmla="*/ 7025 h 10171"/>
              <a:gd name="connsiteX93" fmla="*/ 1349 w 10000"/>
              <a:gd name="connsiteY93" fmla="*/ 6779 h 10171"/>
              <a:gd name="connsiteX94" fmla="*/ 1177 w 10000"/>
              <a:gd name="connsiteY94" fmla="*/ 6441 h 10171"/>
              <a:gd name="connsiteX95" fmla="*/ 952 w 10000"/>
              <a:gd name="connsiteY95" fmla="*/ 5974 h 10171"/>
              <a:gd name="connsiteX96" fmla="*/ 852 w 10000"/>
              <a:gd name="connsiteY96" fmla="*/ 5753 h 10171"/>
              <a:gd name="connsiteX97" fmla="*/ 747 w 10000"/>
              <a:gd name="connsiteY97" fmla="*/ 5508 h 10171"/>
              <a:gd name="connsiteX98" fmla="*/ 651 w 10000"/>
              <a:gd name="connsiteY98" fmla="*/ 5239 h 10171"/>
              <a:gd name="connsiteX99" fmla="*/ 545 w 10000"/>
              <a:gd name="connsiteY99" fmla="*/ 4959 h 10171"/>
              <a:gd name="connsiteX100" fmla="*/ 449 w 10000"/>
              <a:gd name="connsiteY100" fmla="*/ 4656 h 10171"/>
              <a:gd name="connsiteX101" fmla="*/ 356 w 10000"/>
              <a:gd name="connsiteY101" fmla="*/ 4352 h 10171"/>
              <a:gd name="connsiteX102" fmla="*/ 274 w 10000"/>
              <a:gd name="connsiteY102" fmla="*/ 4037 h 10171"/>
              <a:gd name="connsiteX103" fmla="*/ 195 w 10000"/>
              <a:gd name="connsiteY103" fmla="*/ 3711 h 10171"/>
              <a:gd name="connsiteX104" fmla="*/ 130 w 10000"/>
              <a:gd name="connsiteY104" fmla="*/ 3372 h 10171"/>
              <a:gd name="connsiteX105" fmla="*/ 77 w 10000"/>
              <a:gd name="connsiteY105" fmla="*/ 3046 h 10171"/>
              <a:gd name="connsiteX106" fmla="*/ 32 w 10000"/>
              <a:gd name="connsiteY106" fmla="*/ 2719 h 10171"/>
              <a:gd name="connsiteX107" fmla="*/ 6 w 10000"/>
              <a:gd name="connsiteY107" fmla="*/ 2392 h 10171"/>
              <a:gd name="connsiteX108" fmla="*/ 0 w 10000"/>
              <a:gd name="connsiteY108" fmla="*/ 2077 h 10171"/>
              <a:gd name="connsiteX109" fmla="*/ 6 w 10000"/>
              <a:gd name="connsiteY109" fmla="*/ 1785 h 10171"/>
              <a:gd name="connsiteX110" fmla="*/ 38 w 10000"/>
              <a:gd name="connsiteY110" fmla="*/ 1494 h 10171"/>
              <a:gd name="connsiteX111" fmla="*/ 90 w 10000"/>
              <a:gd name="connsiteY111" fmla="*/ 1225 h 10171"/>
              <a:gd name="connsiteX112" fmla="*/ 170 w 10000"/>
              <a:gd name="connsiteY112" fmla="*/ 968 h 10171"/>
              <a:gd name="connsiteX113" fmla="*/ 274 w 10000"/>
              <a:gd name="connsiteY113" fmla="*/ 735 h 10171"/>
              <a:gd name="connsiteX114" fmla="*/ 402 w 10000"/>
              <a:gd name="connsiteY114" fmla="*/ 525 h 10171"/>
              <a:gd name="connsiteX115" fmla="*/ 558 w 10000"/>
              <a:gd name="connsiteY115" fmla="*/ 362 h 10171"/>
              <a:gd name="connsiteX116" fmla="*/ 747 w 10000"/>
              <a:gd name="connsiteY116" fmla="*/ 210 h 10171"/>
              <a:gd name="connsiteX117" fmla="*/ 972 w 10000"/>
              <a:gd name="connsiteY117" fmla="*/ 105 h 10171"/>
              <a:gd name="connsiteX118" fmla="*/ 1238 w 10000"/>
              <a:gd name="connsiteY118" fmla="*/ 35 h 10171"/>
              <a:gd name="connsiteX119" fmla="*/ 1531 w 10000"/>
              <a:gd name="connsiteY119" fmla="*/ 0 h 10171"/>
              <a:gd name="connsiteX120" fmla="*/ 1856 w 10000"/>
              <a:gd name="connsiteY120" fmla="*/ 12 h 10171"/>
              <a:gd name="connsiteX121" fmla="*/ 2227 w 10000"/>
              <a:gd name="connsiteY121" fmla="*/ 70 h 10171"/>
              <a:gd name="connsiteX122" fmla="*/ 2642 w 10000"/>
              <a:gd name="connsiteY122" fmla="*/ 175 h 10171"/>
              <a:gd name="connsiteX123" fmla="*/ 3099 w 10000"/>
              <a:gd name="connsiteY123" fmla="*/ 338 h 10171"/>
              <a:gd name="connsiteX124" fmla="*/ 3592 w 10000"/>
              <a:gd name="connsiteY124" fmla="*/ 548 h 10171"/>
              <a:gd name="connsiteX125" fmla="*/ 4139 w 10000"/>
              <a:gd name="connsiteY125" fmla="*/ 828 h 10171"/>
              <a:gd name="connsiteX126" fmla="*/ 4739 w 10000"/>
              <a:gd name="connsiteY126" fmla="*/ 1155 h 10171"/>
              <a:gd name="connsiteX127" fmla="*/ 5377 w 10000"/>
              <a:gd name="connsiteY127" fmla="*/ 1552 h 10171"/>
              <a:gd name="connsiteX128" fmla="*/ 5522 w 10000"/>
              <a:gd name="connsiteY128" fmla="*/ 1669 h 10171"/>
              <a:gd name="connsiteX129" fmla="*/ 5898 w 10000"/>
              <a:gd name="connsiteY129" fmla="*/ 1995 h 10171"/>
              <a:gd name="connsiteX130" fmla="*/ 6153 w 10000"/>
              <a:gd name="connsiteY130" fmla="*/ 2217 h 10171"/>
              <a:gd name="connsiteX131" fmla="*/ 6445 w 10000"/>
              <a:gd name="connsiteY131" fmla="*/ 2485 h 10171"/>
              <a:gd name="connsiteX132" fmla="*/ 6769 w 10000"/>
              <a:gd name="connsiteY132" fmla="*/ 2789 h 10171"/>
              <a:gd name="connsiteX133" fmla="*/ 7108 w 10000"/>
              <a:gd name="connsiteY133" fmla="*/ 3127 h 10171"/>
              <a:gd name="connsiteX134" fmla="*/ 7466 w 10000"/>
              <a:gd name="connsiteY134" fmla="*/ 3501 h 10171"/>
              <a:gd name="connsiteX135" fmla="*/ 7825 w 10000"/>
              <a:gd name="connsiteY135" fmla="*/ 3886 h 10171"/>
              <a:gd name="connsiteX136" fmla="*/ 8183 w 10000"/>
              <a:gd name="connsiteY136" fmla="*/ 4294 h 10171"/>
              <a:gd name="connsiteX137" fmla="*/ 8531 w 10000"/>
              <a:gd name="connsiteY137" fmla="*/ 4714 h 10171"/>
              <a:gd name="connsiteX138" fmla="*/ 8854 w 10000"/>
              <a:gd name="connsiteY138" fmla="*/ 5134 h 10171"/>
              <a:gd name="connsiteX139" fmla="*/ 9160 w 10000"/>
              <a:gd name="connsiteY139" fmla="*/ 5578 h 10171"/>
              <a:gd name="connsiteX140" fmla="*/ 9427 w 10000"/>
              <a:gd name="connsiteY140" fmla="*/ 6009 h 10171"/>
              <a:gd name="connsiteX141" fmla="*/ 9655 w 10000"/>
              <a:gd name="connsiteY141" fmla="*/ 6453 h 10171"/>
              <a:gd name="connsiteX142" fmla="*/ 9831 w 10000"/>
              <a:gd name="connsiteY142" fmla="*/ 6884 h 10171"/>
              <a:gd name="connsiteX143" fmla="*/ 9948 w 10000"/>
              <a:gd name="connsiteY143" fmla="*/ 7293 h 10171"/>
              <a:gd name="connsiteX144" fmla="*/ 10000 w 10000"/>
              <a:gd name="connsiteY144" fmla="*/ 7701 h 10171"/>
              <a:gd name="connsiteX145" fmla="*/ 9988 w 10000"/>
              <a:gd name="connsiteY145" fmla="*/ 8086 h 10171"/>
              <a:gd name="connsiteX146" fmla="*/ 9890 w 10000"/>
              <a:gd name="connsiteY146" fmla="*/ 8448 h 10171"/>
              <a:gd name="connsiteX147" fmla="*/ 9700 w 10000"/>
              <a:gd name="connsiteY147" fmla="*/ 8775 h 10171"/>
              <a:gd name="connsiteX148" fmla="*/ 9421 w 10000"/>
              <a:gd name="connsiteY148" fmla="*/ 9090 h 10171"/>
              <a:gd name="connsiteX149" fmla="*/ 9037 w 10000"/>
              <a:gd name="connsiteY149" fmla="*/ 9358 h 10171"/>
              <a:gd name="connsiteX150" fmla="*/ 8537 w 10000"/>
              <a:gd name="connsiteY150" fmla="*/ 9580 h 10171"/>
              <a:gd name="connsiteX151" fmla="*/ 7921 w 10000"/>
              <a:gd name="connsiteY151" fmla="*/ 9767 h 10171"/>
              <a:gd name="connsiteX152" fmla="*/ 7175 w 10000"/>
              <a:gd name="connsiteY152" fmla="*/ 9895 h 10171"/>
              <a:gd name="connsiteX153" fmla="*/ 6302 w 10000"/>
              <a:gd name="connsiteY153" fmla="*/ 9977 h 10171"/>
              <a:gd name="connsiteX154" fmla="*/ 5273 w 10000"/>
              <a:gd name="connsiteY154" fmla="*/ 10000 h 10171"/>
              <a:gd name="connsiteX155" fmla="*/ 4100 w 10000"/>
              <a:gd name="connsiteY155" fmla="*/ 9965 h 10171"/>
              <a:gd name="connsiteX156" fmla="*/ 2779 w 10000"/>
              <a:gd name="connsiteY156" fmla="*/ 9860 h 10171"/>
              <a:gd name="connsiteX157" fmla="*/ 1692 w 10000"/>
              <a:gd name="connsiteY157" fmla="*/ 10171 h 10171"/>
              <a:gd name="connsiteX0" fmla="*/ 858 w 10000"/>
              <a:gd name="connsiteY0" fmla="*/ 9627 h 10000"/>
              <a:gd name="connsiteX1" fmla="*/ 1212 w 10000"/>
              <a:gd name="connsiteY1" fmla="*/ 9265 h 10000"/>
              <a:gd name="connsiteX2" fmla="*/ 794 w 10000"/>
              <a:gd name="connsiteY2" fmla="*/ 8527 h 10000"/>
              <a:gd name="connsiteX3" fmla="*/ 1479 w 10000"/>
              <a:gd name="connsiteY3" fmla="*/ 8856 h 10000"/>
              <a:gd name="connsiteX4" fmla="*/ 2059 w 10000"/>
              <a:gd name="connsiteY4" fmla="*/ 9037 h 10000"/>
              <a:gd name="connsiteX5" fmla="*/ 2696 w 10000"/>
              <a:gd name="connsiteY5" fmla="*/ 9300 h 10000"/>
              <a:gd name="connsiteX6" fmla="*/ 3151 w 10000"/>
              <a:gd name="connsiteY6" fmla="*/ 9335 h 10000"/>
              <a:gd name="connsiteX7" fmla="*/ 3613 w 10000"/>
              <a:gd name="connsiteY7" fmla="*/ 9358 h 10000"/>
              <a:gd name="connsiteX8" fmla="*/ 4087 w 10000"/>
              <a:gd name="connsiteY8" fmla="*/ 9370 h 10000"/>
              <a:gd name="connsiteX9" fmla="*/ 4572 w 10000"/>
              <a:gd name="connsiteY9" fmla="*/ 9382 h 10000"/>
              <a:gd name="connsiteX10" fmla="*/ 5040 w 10000"/>
              <a:gd name="connsiteY10" fmla="*/ 9382 h 10000"/>
              <a:gd name="connsiteX11" fmla="*/ 5508 w 10000"/>
              <a:gd name="connsiteY11" fmla="*/ 9358 h 10000"/>
              <a:gd name="connsiteX12" fmla="*/ 5969 w 10000"/>
              <a:gd name="connsiteY12" fmla="*/ 9335 h 10000"/>
              <a:gd name="connsiteX13" fmla="*/ 6420 w 10000"/>
              <a:gd name="connsiteY13" fmla="*/ 9277 h 10000"/>
              <a:gd name="connsiteX14" fmla="*/ 6842 w 10000"/>
              <a:gd name="connsiteY14" fmla="*/ 9218 h 10000"/>
              <a:gd name="connsiteX15" fmla="*/ 7246 w 10000"/>
              <a:gd name="connsiteY15" fmla="*/ 9125 h 10000"/>
              <a:gd name="connsiteX16" fmla="*/ 7638 w 10000"/>
              <a:gd name="connsiteY16" fmla="*/ 9020 h 10000"/>
              <a:gd name="connsiteX17" fmla="*/ 7987 w 10000"/>
              <a:gd name="connsiteY17" fmla="*/ 8903 h 10000"/>
              <a:gd name="connsiteX18" fmla="*/ 8308 w 10000"/>
              <a:gd name="connsiteY18" fmla="*/ 8740 h 10000"/>
              <a:gd name="connsiteX19" fmla="*/ 8589 w 10000"/>
              <a:gd name="connsiteY19" fmla="*/ 8553 h 10000"/>
              <a:gd name="connsiteX20" fmla="*/ 8830 w 10000"/>
              <a:gd name="connsiteY20" fmla="*/ 8355 h 10000"/>
              <a:gd name="connsiteX21" fmla="*/ 9037 w 10000"/>
              <a:gd name="connsiteY21" fmla="*/ 8121 h 10000"/>
              <a:gd name="connsiteX22" fmla="*/ 9180 w 10000"/>
              <a:gd name="connsiteY22" fmla="*/ 7865 h 10000"/>
              <a:gd name="connsiteX23" fmla="*/ 9279 w 10000"/>
              <a:gd name="connsiteY23" fmla="*/ 7573 h 10000"/>
              <a:gd name="connsiteX24" fmla="*/ 9316 w 10000"/>
              <a:gd name="connsiteY24" fmla="*/ 7258 h 10000"/>
              <a:gd name="connsiteX25" fmla="*/ 9298 w 10000"/>
              <a:gd name="connsiteY25" fmla="*/ 6896 h 10000"/>
              <a:gd name="connsiteX26" fmla="*/ 9291 w 10000"/>
              <a:gd name="connsiteY26" fmla="*/ 6873 h 10000"/>
              <a:gd name="connsiteX27" fmla="*/ 9285 w 10000"/>
              <a:gd name="connsiteY27" fmla="*/ 6791 h 10000"/>
              <a:gd name="connsiteX28" fmla="*/ 9257 w 10000"/>
              <a:gd name="connsiteY28" fmla="*/ 6674 h 10000"/>
              <a:gd name="connsiteX29" fmla="*/ 9207 w 10000"/>
              <a:gd name="connsiteY29" fmla="*/ 6511 h 10000"/>
              <a:gd name="connsiteX30" fmla="*/ 9129 w 10000"/>
              <a:gd name="connsiteY30" fmla="*/ 6301 h 10000"/>
              <a:gd name="connsiteX31" fmla="*/ 9018 w 10000"/>
              <a:gd name="connsiteY31" fmla="*/ 6044 h 10000"/>
              <a:gd name="connsiteX32" fmla="*/ 8944 w 10000"/>
              <a:gd name="connsiteY32" fmla="*/ 5904 h 10000"/>
              <a:gd name="connsiteX33" fmla="*/ 8867 w 10000"/>
              <a:gd name="connsiteY33" fmla="*/ 5753 h 10000"/>
              <a:gd name="connsiteX34" fmla="*/ 8777 w 10000"/>
              <a:gd name="connsiteY34" fmla="*/ 5601 h 10000"/>
              <a:gd name="connsiteX35" fmla="*/ 8677 w 10000"/>
              <a:gd name="connsiteY35" fmla="*/ 5438 h 10000"/>
              <a:gd name="connsiteX36" fmla="*/ 8561 w 10000"/>
              <a:gd name="connsiteY36" fmla="*/ 5263 h 10000"/>
              <a:gd name="connsiteX37" fmla="*/ 8431 w 10000"/>
              <a:gd name="connsiteY37" fmla="*/ 5076 h 10000"/>
              <a:gd name="connsiteX38" fmla="*/ 8287 w 10000"/>
              <a:gd name="connsiteY38" fmla="*/ 4889 h 10000"/>
              <a:gd name="connsiteX39" fmla="*/ 8132 w 10000"/>
              <a:gd name="connsiteY39" fmla="*/ 4702 h 10000"/>
              <a:gd name="connsiteX40" fmla="*/ 7956 w 10000"/>
              <a:gd name="connsiteY40" fmla="*/ 4492 h 10000"/>
              <a:gd name="connsiteX41" fmla="*/ 7766 w 10000"/>
              <a:gd name="connsiteY41" fmla="*/ 4282 h 10000"/>
              <a:gd name="connsiteX42" fmla="*/ 7559 w 10000"/>
              <a:gd name="connsiteY42" fmla="*/ 4072 h 10000"/>
              <a:gd name="connsiteX43" fmla="*/ 7323 w 10000"/>
              <a:gd name="connsiteY43" fmla="*/ 3851 h 10000"/>
              <a:gd name="connsiteX44" fmla="*/ 7081 w 10000"/>
              <a:gd name="connsiteY44" fmla="*/ 3617 h 10000"/>
              <a:gd name="connsiteX45" fmla="*/ 6817 w 10000"/>
              <a:gd name="connsiteY45" fmla="*/ 3384 h 10000"/>
              <a:gd name="connsiteX46" fmla="*/ 6538 w 10000"/>
              <a:gd name="connsiteY46" fmla="*/ 3139 h 10000"/>
              <a:gd name="connsiteX47" fmla="*/ 6231 w 10000"/>
              <a:gd name="connsiteY47" fmla="*/ 2894 h 10000"/>
              <a:gd name="connsiteX48" fmla="*/ 5898 w 10000"/>
              <a:gd name="connsiteY48" fmla="*/ 2649 h 10000"/>
              <a:gd name="connsiteX49" fmla="*/ 5547 w 10000"/>
              <a:gd name="connsiteY49" fmla="*/ 2404 h 10000"/>
              <a:gd name="connsiteX50" fmla="*/ 5176 w 10000"/>
              <a:gd name="connsiteY50" fmla="*/ 2147 h 10000"/>
              <a:gd name="connsiteX51" fmla="*/ 4779 w 10000"/>
              <a:gd name="connsiteY51" fmla="*/ 1879 h 10000"/>
              <a:gd name="connsiteX52" fmla="*/ 4709 w 10000"/>
              <a:gd name="connsiteY52" fmla="*/ 1832 h 10000"/>
              <a:gd name="connsiteX53" fmla="*/ 4519 w 10000"/>
              <a:gd name="connsiteY53" fmla="*/ 1704 h 10000"/>
              <a:gd name="connsiteX54" fmla="*/ 4232 w 10000"/>
              <a:gd name="connsiteY54" fmla="*/ 1529 h 10000"/>
              <a:gd name="connsiteX55" fmla="*/ 3861 w 10000"/>
              <a:gd name="connsiteY55" fmla="*/ 1319 h 10000"/>
              <a:gd name="connsiteX56" fmla="*/ 3658 w 10000"/>
              <a:gd name="connsiteY56" fmla="*/ 1214 h 10000"/>
              <a:gd name="connsiteX57" fmla="*/ 3437 w 10000"/>
              <a:gd name="connsiteY57" fmla="*/ 1109 h 10000"/>
              <a:gd name="connsiteX58" fmla="*/ 3214 w 10000"/>
              <a:gd name="connsiteY58" fmla="*/ 1015 h 10000"/>
              <a:gd name="connsiteX59" fmla="*/ 2988 w 10000"/>
              <a:gd name="connsiteY59" fmla="*/ 933 h 10000"/>
              <a:gd name="connsiteX60" fmla="*/ 2755 w 10000"/>
              <a:gd name="connsiteY60" fmla="*/ 852 h 10000"/>
              <a:gd name="connsiteX61" fmla="*/ 2512 w 10000"/>
              <a:gd name="connsiteY61" fmla="*/ 793 h 10000"/>
              <a:gd name="connsiteX62" fmla="*/ 2277 w 10000"/>
              <a:gd name="connsiteY62" fmla="*/ 747 h 10000"/>
              <a:gd name="connsiteX63" fmla="*/ 2059 w 10000"/>
              <a:gd name="connsiteY63" fmla="*/ 723 h 10000"/>
              <a:gd name="connsiteX64" fmla="*/ 1838 w 10000"/>
              <a:gd name="connsiteY64" fmla="*/ 735 h 10000"/>
              <a:gd name="connsiteX65" fmla="*/ 1628 w 10000"/>
              <a:gd name="connsiteY65" fmla="*/ 793 h 10000"/>
              <a:gd name="connsiteX66" fmla="*/ 1431 w 10000"/>
              <a:gd name="connsiteY66" fmla="*/ 863 h 10000"/>
              <a:gd name="connsiteX67" fmla="*/ 1258 w 10000"/>
              <a:gd name="connsiteY67" fmla="*/ 968 h 10000"/>
              <a:gd name="connsiteX68" fmla="*/ 1094 w 10000"/>
              <a:gd name="connsiteY68" fmla="*/ 1109 h 10000"/>
              <a:gd name="connsiteX69" fmla="*/ 952 w 10000"/>
              <a:gd name="connsiteY69" fmla="*/ 1295 h 10000"/>
              <a:gd name="connsiteX70" fmla="*/ 833 w 10000"/>
              <a:gd name="connsiteY70" fmla="*/ 1529 h 10000"/>
              <a:gd name="connsiteX71" fmla="*/ 741 w 10000"/>
              <a:gd name="connsiteY71" fmla="*/ 1820 h 10000"/>
              <a:gd name="connsiteX72" fmla="*/ 682 w 10000"/>
              <a:gd name="connsiteY72" fmla="*/ 2147 h 10000"/>
              <a:gd name="connsiteX73" fmla="*/ 657 w 10000"/>
              <a:gd name="connsiteY73" fmla="*/ 2532 h 10000"/>
              <a:gd name="connsiteX74" fmla="*/ 664 w 10000"/>
              <a:gd name="connsiteY74" fmla="*/ 2987 h 10000"/>
              <a:gd name="connsiteX75" fmla="*/ 709 w 10000"/>
              <a:gd name="connsiteY75" fmla="*/ 3501 h 10000"/>
              <a:gd name="connsiteX76" fmla="*/ 792 w 10000"/>
              <a:gd name="connsiteY76" fmla="*/ 4072 h 10000"/>
              <a:gd name="connsiteX77" fmla="*/ 925 w 10000"/>
              <a:gd name="connsiteY77" fmla="*/ 4714 h 10000"/>
              <a:gd name="connsiteX78" fmla="*/ 1106 w 10000"/>
              <a:gd name="connsiteY78" fmla="*/ 5438 h 10000"/>
              <a:gd name="connsiteX79" fmla="*/ 1330 w 10000"/>
              <a:gd name="connsiteY79" fmla="*/ 6231 h 10000"/>
              <a:gd name="connsiteX80" fmla="*/ 1368 w 10000"/>
              <a:gd name="connsiteY80" fmla="*/ 6336 h 10000"/>
              <a:gd name="connsiteX81" fmla="*/ 1454 w 10000"/>
              <a:gd name="connsiteY81" fmla="*/ 6581 h 10000"/>
              <a:gd name="connsiteX82" fmla="*/ 1556 w 10000"/>
              <a:gd name="connsiteY82" fmla="*/ 6873 h 10000"/>
              <a:gd name="connsiteX83" fmla="*/ 1635 w 10000"/>
              <a:gd name="connsiteY83" fmla="*/ 7141 h 10000"/>
              <a:gd name="connsiteX84" fmla="*/ 1641 w 10000"/>
              <a:gd name="connsiteY84" fmla="*/ 7188 h 10000"/>
              <a:gd name="connsiteX85" fmla="*/ 1648 w 10000"/>
              <a:gd name="connsiteY85" fmla="*/ 7223 h 10000"/>
              <a:gd name="connsiteX86" fmla="*/ 1654 w 10000"/>
              <a:gd name="connsiteY86" fmla="*/ 7258 h 10000"/>
              <a:gd name="connsiteX87" fmla="*/ 1648 w 10000"/>
              <a:gd name="connsiteY87" fmla="*/ 7270 h 10000"/>
              <a:gd name="connsiteX88" fmla="*/ 1635 w 10000"/>
              <a:gd name="connsiteY88" fmla="*/ 7270 h 10000"/>
              <a:gd name="connsiteX89" fmla="*/ 1622 w 10000"/>
              <a:gd name="connsiteY89" fmla="*/ 7258 h 10000"/>
              <a:gd name="connsiteX90" fmla="*/ 1596 w 10000"/>
              <a:gd name="connsiteY90" fmla="*/ 7223 h 10000"/>
              <a:gd name="connsiteX91" fmla="*/ 1564 w 10000"/>
              <a:gd name="connsiteY91" fmla="*/ 7176 h 10000"/>
              <a:gd name="connsiteX92" fmla="*/ 1477 w 10000"/>
              <a:gd name="connsiteY92" fmla="*/ 7025 h 10000"/>
              <a:gd name="connsiteX93" fmla="*/ 1349 w 10000"/>
              <a:gd name="connsiteY93" fmla="*/ 6779 h 10000"/>
              <a:gd name="connsiteX94" fmla="*/ 1177 w 10000"/>
              <a:gd name="connsiteY94" fmla="*/ 6441 h 10000"/>
              <a:gd name="connsiteX95" fmla="*/ 952 w 10000"/>
              <a:gd name="connsiteY95" fmla="*/ 5974 h 10000"/>
              <a:gd name="connsiteX96" fmla="*/ 852 w 10000"/>
              <a:gd name="connsiteY96" fmla="*/ 5753 h 10000"/>
              <a:gd name="connsiteX97" fmla="*/ 747 w 10000"/>
              <a:gd name="connsiteY97" fmla="*/ 5508 h 10000"/>
              <a:gd name="connsiteX98" fmla="*/ 651 w 10000"/>
              <a:gd name="connsiteY98" fmla="*/ 5239 h 10000"/>
              <a:gd name="connsiteX99" fmla="*/ 545 w 10000"/>
              <a:gd name="connsiteY99" fmla="*/ 4959 h 10000"/>
              <a:gd name="connsiteX100" fmla="*/ 449 w 10000"/>
              <a:gd name="connsiteY100" fmla="*/ 4656 h 10000"/>
              <a:gd name="connsiteX101" fmla="*/ 356 w 10000"/>
              <a:gd name="connsiteY101" fmla="*/ 4352 h 10000"/>
              <a:gd name="connsiteX102" fmla="*/ 274 w 10000"/>
              <a:gd name="connsiteY102" fmla="*/ 4037 h 10000"/>
              <a:gd name="connsiteX103" fmla="*/ 195 w 10000"/>
              <a:gd name="connsiteY103" fmla="*/ 3711 h 10000"/>
              <a:gd name="connsiteX104" fmla="*/ 130 w 10000"/>
              <a:gd name="connsiteY104" fmla="*/ 3372 h 10000"/>
              <a:gd name="connsiteX105" fmla="*/ 77 w 10000"/>
              <a:gd name="connsiteY105" fmla="*/ 3046 h 10000"/>
              <a:gd name="connsiteX106" fmla="*/ 32 w 10000"/>
              <a:gd name="connsiteY106" fmla="*/ 2719 h 10000"/>
              <a:gd name="connsiteX107" fmla="*/ 6 w 10000"/>
              <a:gd name="connsiteY107" fmla="*/ 2392 h 10000"/>
              <a:gd name="connsiteX108" fmla="*/ 0 w 10000"/>
              <a:gd name="connsiteY108" fmla="*/ 2077 h 10000"/>
              <a:gd name="connsiteX109" fmla="*/ 6 w 10000"/>
              <a:gd name="connsiteY109" fmla="*/ 1785 h 10000"/>
              <a:gd name="connsiteX110" fmla="*/ 38 w 10000"/>
              <a:gd name="connsiteY110" fmla="*/ 1494 h 10000"/>
              <a:gd name="connsiteX111" fmla="*/ 90 w 10000"/>
              <a:gd name="connsiteY111" fmla="*/ 1225 h 10000"/>
              <a:gd name="connsiteX112" fmla="*/ 170 w 10000"/>
              <a:gd name="connsiteY112" fmla="*/ 968 h 10000"/>
              <a:gd name="connsiteX113" fmla="*/ 274 w 10000"/>
              <a:gd name="connsiteY113" fmla="*/ 735 h 10000"/>
              <a:gd name="connsiteX114" fmla="*/ 402 w 10000"/>
              <a:gd name="connsiteY114" fmla="*/ 525 h 10000"/>
              <a:gd name="connsiteX115" fmla="*/ 558 w 10000"/>
              <a:gd name="connsiteY115" fmla="*/ 362 h 10000"/>
              <a:gd name="connsiteX116" fmla="*/ 747 w 10000"/>
              <a:gd name="connsiteY116" fmla="*/ 210 h 10000"/>
              <a:gd name="connsiteX117" fmla="*/ 972 w 10000"/>
              <a:gd name="connsiteY117" fmla="*/ 105 h 10000"/>
              <a:gd name="connsiteX118" fmla="*/ 1238 w 10000"/>
              <a:gd name="connsiteY118" fmla="*/ 35 h 10000"/>
              <a:gd name="connsiteX119" fmla="*/ 1531 w 10000"/>
              <a:gd name="connsiteY119" fmla="*/ 0 h 10000"/>
              <a:gd name="connsiteX120" fmla="*/ 1856 w 10000"/>
              <a:gd name="connsiteY120" fmla="*/ 12 h 10000"/>
              <a:gd name="connsiteX121" fmla="*/ 2227 w 10000"/>
              <a:gd name="connsiteY121" fmla="*/ 70 h 10000"/>
              <a:gd name="connsiteX122" fmla="*/ 2642 w 10000"/>
              <a:gd name="connsiteY122" fmla="*/ 175 h 10000"/>
              <a:gd name="connsiteX123" fmla="*/ 3099 w 10000"/>
              <a:gd name="connsiteY123" fmla="*/ 338 h 10000"/>
              <a:gd name="connsiteX124" fmla="*/ 3592 w 10000"/>
              <a:gd name="connsiteY124" fmla="*/ 548 h 10000"/>
              <a:gd name="connsiteX125" fmla="*/ 4139 w 10000"/>
              <a:gd name="connsiteY125" fmla="*/ 828 h 10000"/>
              <a:gd name="connsiteX126" fmla="*/ 4739 w 10000"/>
              <a:gd name="connsiteY126" fmla="*/ 1155 h 10000"/>
              <a:gd name="connsiteX127" fmla="*/ 5377 w 10000"/>
              <a:gd name="connsiteY127" fmla="*/ 1552 h 10000"/>
              <a:gd name="connsiteX128" fmla="*/ 5522 w 10000"/>
              <a:gd name="connsiteY128" fmla="*/ 1669 h 10000"/>
              <a:gd name="connsiteX129" fmla="*/ 5898 w 10000"/>
              <a:gd name="connsiteY129" fmla="*/ 1995 h 10000"/>
              <a:gd name="connsiteX130" fmla="*/ 6153 w 10000"/>
              <a:gd name="connsiteY130" fmla="*/ 2217 h 10000"/>
              <a:gd name="connsiteX131" fmla="*/ 6445 w 10000"/>
              <a:gd name="connsiteY131" fmla="*/ 2485 h 10000"/>
              <a:gd name="connsiteX132" fmla="*/ 6769 w 10000"/>
              <a:gd name="connsiteY132" fmla="*/ 2789 h 10000"/>
              <a:gd name="connsiteX133" fmla="*/ 7108 w 10000"/>
              <a:gd name="connsiteY133" fmla="*/ 3127 h 10000"/>
              <a:gd name="connsiteX134" fmla="*/ 7466 w 10000"/>
              <a:gd name="connsiteY134" fmla="*/ 3501 h 10000"/>
              <a:gd name="connsiteX135" fmla="*/ 7825 w 10000"/>
              <a:gd name="connsiteY135" fmla="*/ 3886 h 10000"/>
              <a:gd name="connsiteX136" fmla="*/ 8183 w 10000"/>
              <a:gd name="connsiteY136" fmla="*/ 4294 h 10000"/>
              <a:gd name="connsiteX137" fmla="*/ 8531 w 10000"/>
              <a:gd name="connsiteY137" fmla="*/ 4714 h 10000"/>
              <a:gd name="connsiteX138" fmla="*/ 8854 w 10000"/>
              <a:gd name="connsiteY138" fmla="*/ 5134 h 10000"/>
              <a:gd name="connsiteX139" fmla="*/ 9160 w 10000"/>
              <a:gd name="connsiteY139" fmla="*/ 5578 h 10000"/>
              <a:gd name="connsiteX140" fmla="*/ 9427 w 10000"/>
              <a:gd name="connsiteY140" fmla="*/ 6009 h 10000"/>
              <a:gd name="connsiteX141" fmla="*/ 9655 w 10000"/>
              <a:gd name="connsiteY141" fmla="*/ 6453 h 10000"/>
              <a:gd name="connsiteX142" fmla="*/ 9831 w 10000"/>
              <a:gd name="connsiteY142" fmla="*/ 6884 h 10000"/>
              <a:gd name="connsiteX143" fmla="*/ 9948 w 10000"/>
              <a:gd name="connsiteY143" fmla="*/ 7293 h 10000"/>
              <a:gd name="connsiteX144" fmla="*/ 10000 w 10000"/>
              <a:gd name="connsiteY144" fmla="*/ 7701 h 10000"/>
              <a:gd name="connsiteX145" fmla="*/ 9988 w 10000"/>
              <a:gd name="connsiteY145" fmla="*/ 8086 h 10000"/>
              <a:gd name="connsiteX146" fmla="*/ 9890 w 10000"/>
              <a:gd name="connsiteY146" fmla="*/ 8448 h 10000"/>
              <a:gd name="connsiteX147" fmla="*/ 9700 w 10000"/>
              <a:gd name="connsiteY147" fmla="*/ 8775 h 10000"/>
              <a:gd name="connsiteX148" fmla="*/ 9421 w 10000"/>
              <a:gd name="connsiteY148" fmla="*/ 9090 h 10000"/>
              <a:gd name="connsiteX149" fmla="*/ 9037 w 10000"/>
              <a:gd name="connsiteY149" fmla="*/ 9358 h 10000"/>
              <a:gd name="connsiteX150" fmla="*/ 8537 w 10000"/>
              <a:gd name="connsiteY150" fmla="*/ 9580 h 10000"/>
              <a:gd name="connsiteX151" fmla="*/ 7921 w 10000"/>
              <a:gd name="connsiteY151" fmla="*/ 9767 h 10000"/>
              <a:gd name="connsiteX152" fmla="*/ 7175 w 10000"/>
              <a:gd name="connsiteY152" fmla="*/ 9895 h 10000"/>
              <a:gd name="connsiteX153" fmla="*/ 6302 w 10000"/>
              <a:gd name="connsiteY153" fmla="*/ 9977 h 10000"/>
              <a:gd name="connsiteX154" fmla="*/ 5273 w 10000"/>
              <a:gd name="connsiteY154" fmla="*/ 10000 h 10000"/>
              <a:gd name="connsiteX155" fmla="*/ 4100 w 10000"/>
              <a:gd name="connsiteY155" fmla="*/ 9965 h 10000"/>
              <a:gd name="connsiteX156" fmla="*/ 2779 w 10000"/>
              <a:gd name="connsiteY156" fmla="*/ 9860 h 10000"/>
              <a:gd name="connsiteX0" fmla="*/ 1212 w 10000"/>
              <a:gd name="connsiteY0" fmla="*/ 9265 h 10000"/>
              <a:gd name="connsiteX1" fmla="*/ 794 w 10000"/>
              <a:gd name="connsiteY1" fmla="*/ 8527 h 10000"/>
              <a:gd name="connsiteX2" fmla="*/ 1479 w 10000"/>
              <a:gd name="connsiteY2" fmla="*/ 8856 h 10000"/>
              <a:gd name="connsiteX3" fmla="*/ 2059 w 10000"/>
              <a:gd name="connsiteY3" fmla="*/ 9037 h 10000"/>
              <a:gd name="connsiteX4" fmla="*/ 2696 w 10000"/>
              <a:gd name="connsiteY4" fmla="*/ 9300 h 10000"/>
              <a:gd name="connsiteX5" fmla="*/ 3151 w 10000"/>
              <a:gd name="connsiteY5" fmla="*/ 9335 h 10000"/>
              <a:gd name="connsiteX6" fmla="*/ 3613 w 10000"/>
              <a:gd name="connsiteY6" fmla="*/ 9358 h 10000"/>
              <a:gd name="connsiteX7" fmla="*/ 4087 w 10000"/>
              <a:gd name="connsiteY7" fmla="*/ 9370 h 10000"/>
              <a:gd name="connsiteX8" fmla="*/ 4572 w 10000"/>
              <a:gd name="connsiteY8" fmla="*/ 9382 h 10000"/>
              <a:gd name="connsiteX9" fmla="*/ 5040 w 10000"/>
              <a:gd name="connsiteY9" fmla="*/ 9382 h 10000"/>
              <a:gd name="connsiteX10" fmla="*/ 5508 w 10000"/>
              <a:gd name="connsiteY10" fmla="*/ 9358 h 10000"/>
              <a:gd name="connsiteX11" fmla="*/ 5969 w 10000"/>
              <a:gd name="connsiteY11" fmla="*/ 9335 h 10000"/>
              <a:gd name="connsiteX12" fmla="*/ 6420 w 10000"/>
              <a:gd name="connsiteY12" fmla="*/ 9277 h 10000"/>
              <a:gd name="connsiteX13" fmla="*/ 6842 w 10000"/>
              <a:gd name="connsiteY13" fmla="*/ 9218 h 10000"/>
              <a:gd name="connsiteX14" fmla="*/ 7246 w 10000"/>
              <a:gd name="connsiteY14" fmla="*/ 9125 h 10000"/>
              <a:gd name="connsiteX15" fmla="*/ 7638 w 10000"/>
              <a:gd name="connsiteY15" fmla="*/ 9020 h 10000"/>
              <a:gd name="connsiteX16" fmla="*/ 7987 w 10000"/>
              <a:gd name="connsiteY16" fmla="*/ 8903 h 10000"/>
              <a:gd name="connsiteX17" fmla="*/ 8308 w 10000"/>
              <a:gd name="connsiteY17" fmla="*/ 8740 h 10000"/>
              <a:gd name="connsiteX18" fmla="*/ 8589 w 10000"/>
              <a:gd name="connsiteY18" fmla="*/ 8553 h 10000"/>
              <a:gd name="connsiteX19" fmla="*/ 8830 w 10000"/>
              <a:gd name="connsiteY19" fmla="*/ 8355 h 10000"/>
              <a:gd name="connsiteX20" fmla="*/ 9037 w 10000"/>
              <a:gd name="connsiteY20" fmla="*/ 8121 h 10000"/>
              <a:gd name="connsiteX21" fmla="*/ 9180 w 10000"/>
              <a:gd name="connsiteY21" fmla="*/ 7865 h 10000"/>
              <a:gd name="connsiteX22" fmla="*/ 9279 w 10000"/>
              <a:gd name="connsiteY22" fmla="*/ 7573 h 10000"/>
              <a:gd name="connsiteX23" fmla="*/ 9316 w 10000"/>
              <a:gd name="connsiteY23" fmla="*/ 7258 h 10000"/>
              <a:gd name="connsiteX24" fmla="*/ 9298 w 10000"/>
              <a:gd name="connsiteY24" fmla="*/ 6896 h 10000"/>
              <a:gd name="connsiteX25" fmla="*/ 9291 w 10000"/>
              <a:gd name="connsiteY25" fmla="*/ 6873 h 10000"/>
              <a:gd name="connsiteX26" fmla="*/ 9285 w 10000"/>
              <a:gd name="connsiteY26" fmla="*/ 6791 h 10000"/>
              <a:gd name="connsiteX27" fmla="*/ 9257 w 10000"/>
              <a:gd name="connsiteY27" fmla="*/ 6674 h 10000"/>
              <a:gd name="connsiteX28" fmla="*/ 9207 w 10000"/>
              <a:gd name="connsiteY28" fmla="*/ 6511 h 10000"/>
              <a:gd name="connsiteX29" fmla="*/ 9129 w 10000"/>
              <a:gd name="connsiteY29" fmla="*/ 6301 h 10000"/>
              <a:gd name="connsiteX30" fmla="*/ 9018 w 10000"/>
              <a:gd name="connsiteY30" fmla="*/ 6044 h 10000"/>
              <a:gd name="connsiteX31" fmla="*/ 8944 w 10000"/>
              <a:gd name="connsiteY31" fmla="*/ 5904 h 10000"/>
              <a:gd name="connsiteX32" fmla="*/ 8867 w 10000"/>
              <a:gd name="connsiteY32" fmla="*/ 5753 h 10000"/>
              <a:gd name="connsiteX33" fmla="*/ 8777 w 10000"/>
              <a:gd name="connsiteY33" fmla="*/ 5601 h 10000"/>
              <a:gd name="connsiteX34" fmla="*/ 8677 w 10000"/>
              <a:gd name="connsiteY34" fmla="*/ 5438 h 10000"/>
              <a:gd name="connsiteX35" fmla="*/ 8561 w 10000"/>
              <a:gd name="connsiteY35" fmla="*/ 5263 h 10000"/>
              <a:gd name="connsiteX36" fmla="*/ 8431 w 10000"/>
              <a:gd name="connsiteY36" fmla="*/ 5076 h 10000"/>
              <a:gd name="connsiteX37" fmla="*/ 8287 w 10000"/>
              <a:gd name="connsiteY37" fmla="*/ 4889 h 10000"/>
              <a:gd name="connsiteX38" fmla="*/ 8132 w 10000"/>
              <a:gd name="connsiteY38" fmla="*/ 4702 h 10000"/>
              <a:gd name="connsiteX39" fmla="*/ 7956 w 10000"/>
              <a:gd name="connsiteY39" fmla="*/ 4492 h 10000"/>
              <a:gd name="connsiteX40" fmla="*/ 7766 w 10000"/>
              <a:gd name="connsiteY40" fmla="*/ 4282 h 10000"/>
              <a:gd name="connsiteX41" fmla="*/ 7559 w 10000"/>
              <a:gd name="connsiteY41" fmla="*/ 4072 h 10000"/>
              <a:gd name="connsiteX42" fmla="*/ 7323 w 10000"/>
              <a:gd name="connsiteY42" fmla="*/ 3851 h 10000"/>
              <a:gd name="connsiteX43" fmla="*/ 7081 w 10000"/>
              <a:gd name="connsiteY43" fmla="*/ 3617 h 10000"/>
              <a:gd name="connsiteX44" fmla="*/ 6817 w 10000"/>
              <a:gd name="connsiteY44" fmla="*/ 3384 h 10000"/>
              <a:gd name="connsiteX45" fmla="*/ 6538 w 10000"/>
              <a:gd name="connsiteY45" fmla="*/ 3139 h 10000"/>
              <a:gd name="connsiteX46" fmla="*/ 6231 w 10000"/>
              <a:gd name="connsiteY46" fmla="*/ 2894 h 10000"/>
              <a:gd name="connsiteX47" fmla="*/ 5898 w 10000"/>
              <a:gd name="connsiteY47" fmla="*/ 2649 h 10000"/>
              <a:gd name="connsiteX48" fmla="*/ 5547 w 10000"/>
              <a:gd name="connsiteY48" fmla="*/ 2404 h 10000"/>
              <a:gd name="connsiteX49" fmla="*/ 5176 w 10000"/>
              <a:gd name="connsiteY49" fmla="*/ 2147 h 10000"/>
              <a:gd name="connsiteX50" fmla="*/ 4779 w 10000"/>
              <a:gd name="connsiteY50" fmla="*/ 1879 h 10000"/>
              <a:gd name="connsiteX51" fmla="*/ 4709 w 10000"/>
              <a:gd name="connsiteY51" fmla="*/ 1832 h 10000"/>
              <a:gd name="connsiteX52" fmla="*/ 4519 w 10000"/>
              <a:gd name="connsiteY52" fmla="*/ 1704 h 10000"/>
              <a:gd name="connsiteX53" fmla="*/ 4232 w 10000"/>
              <a:gd name="connsiteY53" fmla="*/ 1529 h 10000"/>
              <a:gd name="connsiteX54" fmla="*/ 3861 w 10000"/>
              <a:gd name="connsiteY54" fmla="*/ 1319 h 10000"/>
              <a:gd name="connsiteX55" fmla="*/ 3658 w 10000"/>
              <a:gd name="connsiteY55" fmla="*/ 1214 h 10000"/>
              <a:gd name="connsiteX56" fmla="*/ 3437 w 10000"/>
              <a:gd name="connsiteY56" fmla="*/ 1109 h 10000"/>
              <a:gd name="connsiteX57" fmla="*/ 3214 w 10000"/>
              <a:gd name="connsiteY57" fmla="*/ 1015 h 10000"/>
              <a:gd name="connsiteX58" fmla="*/ 2988 w 10000"/>
              <a:gd name="connsiteY58" fmla="*/ 933 h 10000"/>
              <a:gd name="connsiteX59" fmla="*/ 2755 w 10000"/>
              <a:gd name="connsiteY59" fmla="*/ 852 h 10000"/>
              <a:gd name="connsiteX60" fmla="*/ 2512 w 10000"/>
              <a:gd name="connsiteY60" fmla="*/ 793 h 10000"/>
              <a:gd name="connsiteX61" fmla="*/ 2277 w 10000"/>
              <a:gd name="connsiteY61" fmla="*/ 747 h 10000"/>
              <a:gd name="connsiteX62" fmla="*/ 2059 w 10000"/>
              <a:gd name="connsiteY62" fmla="*/ 723 h 10000"/>
              <a:gd name="connsiteX63" fmla="*/ 1838 w 10000"/>
              <a:gd name="connsiteY63" fmla="*/ 735 h 10000"/>
              <a:gd name="connsiteX64" fmla="*/ 1628 w 10000"/>
              <a:gd name="connsiteY64" fmla="*/ 793 h 10000"/>
              <a:gd name="connsiteX65" fmla="*/ 1431 w 10000"/>
              <a:gd name="connsiteY65" fmla="*/ 863 h 10000"/>
              <a:gd name="connsiteX66" fmla="*/ 1258 w 10000"/>
              <a:gd name="connsiteY66" fmla="*/ 968 h 10000"/>
              <a:gd name="connsiteX67" fmla="*/ 1094 w 10000"/>
              <a:gd name="connsiteY67" fmla="*/ 1109 h 10000"/>
              <a:gd name="connsiteX68" fmla="*/ 952 w 10000"/>
              <a:gd name="connsiteY68" fmla="*/ 1295 h 10000"/>
              <a:gd name="connsiteX69" fmla="*/ 833 w 10000"/>
              <a:gd name="connsiteY69" fmla="*/ 1529 h 10000"/>
              <a:gd name="connsiteX70" fmla="*/ 741 w 10000"/>
              <a:gd name="connsiteY70" fmla="*/ 1820 h 10000"/>
              <a:gd name="connsiteX71" fmla="*/ 682 w 10000"/>
              <a:gd name="connsiteY71" fmla="*/ 2147 h 10000"/>
              <a:gd name="connsiteX72" fmla="*/ 657 w 10000"/>
              <a:gd name="connsiteY72" fmla="*/ 2532 h 10000"/>
              <a:gd name="connsiteX73" fmla="*/ 664 w 10000"/>
              <a:gd name="connsiteY73" fmla="*/ 2987 h 10000"/>
              <a:gd name="connsiteX74" fmla="*/ 709 w 10000"/>
              <a:gd name="connsiteY74" fmla="*/ 3501 h 10000"/>
              <a:gd name="connsiteX75" fmla="*/ 792 w 10000"/>
              <a:gd name="connsiteY75" fmla="*/ 4072 h 10000"/>
              <a:gd name="connsiteX76" fmla="*/ 925 w 10000"/>
              <a:gd name="connsiteY76" fmla="*/ 4714 h 10000"/>
              <a:gd name="connsiteX77" fmla="*/ 1106 w 10000"/>
              <a:gd name="connsiteY77" fmla="*/ 5438 h 10000"/>
              <a:gd name="connsiteX78" fmla="*/ 1330 w 10000"/>
              <a:gd name="connsiteY78" fmla="*/ 6231 h 10000"/>
              <a:gd name="connsiteX79" fmla="*/ 1368 w 10000"/>
              <a:gd name="connsiteY79" fmla="*/ 6336 h 10000"/>
              <a:gd name="connsiteX80" fmla="*/ 1454 w 10000"/>
              <a:gd name="connsiteY80" fmla="*/ 6581 h 10000"/>
              <a:gd name="connsiteX81" fmla="*/ 1556 w 10000"/>
              <a:gd name="connsiteY81" fmla="*/ 6873 h 10000"/>
              <a:gd name="connsiteX82" fmla="*/ 1635 w 10000"/>
              <a:gd name="connsiteY82" fmla="*/ 7141 h 10000"/>
              <a:gd name="connsiteX83" fmla="*/ 1641 w 10000"/>
              <a:gd name="connsiteY83" fmla="*/ 7188 h 10000"/>
              <a:gd name="connsiteX84" fmla="*/ 1648 w 10000"/>
              <a:gd name="connsiteY84" fmla="*/ 7223 h 10000"/>
              <a:gd name="connsiteX85" fmla="*/ 1654 w 10000"/>
              <a:gd name="connsiteY85" fmla="*/ 7258 h 10000"/>
              <a:gd name="connsiteX86" fmla="*/ 1648 w 10000"/>
              <a:gd name="connsiteY86" fmla="*/ 7270 h 10000"/>
              <a:gd name="connsiteX87" fmla="*/ 1635 w 10000"/>
              <a:gd name="connsiteY87" fmla="*/ 7270 h 10000"/>
              <a:gd name="connsiteX88" fmla="*/ 1622 w 10000"/>
              <a:gd name="connsiteY88" fmla="*/ 7258 h 10000"/>
              <a:gd name="connsiteX89" fmla="*/ 1596 w 10000"/>
              <a:gd name="connsiteY89" fmla="*/ 7223 h 10000"/>
              <a:gd name="connsiteX90" fmla="*/ 1564 w 10000"/>
              <a:gd name="connsiteY90" fmla="*/ 7176 h 10000"/>
              <a:gd name="connsiteX91" fmla="*/ 1477 w 10000"/>
              <a:gd name="connsiteY91" fmla="*/ 7025 h 10000"/>
              <a:gd name="connsiteX92" fmla="*/ 1349 w 10000"/>
              <a:gd name="connsiteY92" fmla="*/ 6779 h 10000"/>
              <a:gd name="connsiteX93" fmla="*/ 1177 w 10000"/>
              <a:gd name="connsiteY93" fmla="*/ 6441 h 10000"/>
              <a:gd name="connsiteX94" fmla="*/ 952 w 10000"/>
              <a:gd name="connsiteY94" fmla="*/ 5974 h 10000"/>
              <a:gd name="connsiteX95" fmla="*/ 852 w 10000"/>
              <a:gd name="connsiteY95" fmla="*/ 5753 h 10000"/>
              <a:gd name="connsiteX96" fmla="*/ 747 w 10000"/>
              <a:gd name="connsiteY96" fmla="*/ 5508 h 10000"/>
              <a:gd name="connsiteX97" fmla="*/ 651 w 10000"/>
              <a:gd name="connsiteY97" fmla="*/ 5239 h 10000"/>
              <a:gd name="connsiteX98" fmla="*/ 545 w 10000"/>
              <a:gd name="connsiteY98" fmla="*/ 4959 h 10000"/>
              <a:gd name="connsiteX99" fmla="*/ 449 w 10000"/>
              <a:gd name="connsiteY99" fmla="*/ 4656 h 10000"/>
              <a:gd name="connsiteX100" fmla="*/ 356 w 10000"/>
              <a:gd name="connsiteY100" fmla="*/ 4352 h 10000"/>
              <a:gd name="connsiteX101" fmla="*/ 274 w 10000"/>
              <a:gd name="connsiteY101" fmla="*/ 4037 h 10000"/>
              <a:gd name="connsiteX102" fmla="*/ 195 w 10000"/>
              <a:gd name="connsiteY102" fmla="*/ 3711 h 10000"/>
              <a:gd name="connsiteX103" fmla="*/ 130 w 10000"/>
              <a:gd name="connsiteY103" fmla="*/ 3372 h 10000"/>
              <a:gd name="connsiteX104" fmla="*/ 77 w 10000"/>
              <a:gd name="connsiteY104" fmla="*/ 3046 h 10000"/>
              <a:gd name="connsiteX105" fmla="*/ 32 w 10000"/>
              <a:gd name="connsiteY105" fmla="*/ 2719 h 10000"/>
              <a:gd name="connsiteX106" fmla="*/ 6 w 10000"/>
              <a:gd name="connsiteY106" fmla="*/ 2392 h 10000"/>
              <a:gd name="connsiteX107" fmla="*/ 0 w 10000"/>
              <a:gd name="connsiteY107" fmla="*/ 2077 h 10000"/>
              <a:gd name="connsiteX108" fmla="*/ 6 w 10000"/>
              <a:gd name="connsiteY108" fmla="*/ 1785 h 10000"/>
              <a:gd name="connsiteX109" fmla="*/ 38 w 10000"/>
              <a:gd name="connsiteY109" fmla="*/ 1494 h 10000"/>
              <a:gd name="connsiteX110" fmla="*/ 90 w 10000"/>
              <a:gd name="connsiteY110" fmla="*/ 1225 h 10000"/>
              <a:gd name="connsiteX111" fmla="*/ 170 w 10000"/>
              <a:gd name="connsiteY111" fmla="*/ 968 h 10000"/>
              <a:gd name="connsiteX112" fmla="*/ 274 w 10000"/>
              <a:gd name="connsiteY112" fmla="*/ 735 h 10000"/>
              <a:gd name="connsiteX113" fmla="*/ 402 w 10000"/>
              <a:gd name="connsiteY113" fmla="*/ 525 h 10000"/>
              <a:gd name="connsiteX114" fmla="*/ 558 w 10000"/>
              <a:gd name="connsiteY114" fmla="*/ 362 h 10000"/>
              <a:gd name="connsiteX115" fmla="*/ 747 w 10000"/>
              <a:gd name="connsiteY115" fmla="*/ 210 h 10000"/>
              <a:gd name="connsiteX116" fmla="*/ 972 w 10000"/>
              <a:gd name="connsiteY116" fmla="*/ 105 h 10000"/>
              <a:gd name="connsiteX117" fmla="*/ 1238 w 10000"/>
              <a:gd name="connsiteY117" fmla="*/ 35 h 10000"/>
              <a:gd name="connsiteX118" fmla="*/ 1531 w 10000"/>
              <a:gd name="connsiteY118" fmla="*/ 0 h 10000"/>
              <a:gd name="connsiteX119" fmla="*/ 1856 w 10000"/>
              <a:gd name="connsiteY119" fmla="*/ 12 h 10000"/>
              <a:gd name="connsiteX120" fmla="*/ 2227 w 10000"/>
              <a:gd name="connsiteY120" fmla="*/ 70 h 10000"/>
              <a:gd name="connsiteX121" fmla="*/ 2642 w 10000"/>
              <a:gd name="connsiteY121" fmla="*/ 175 h 10000"/>
              <a:gd name="connsiteX122" fmla="*/ 3099 w 10000"/>
              <a:gd name="connsiteY122" fmla="*/ 338 h 10000"/>
              <a:gd name="connsiteX123" fmla="*/ 3592 w 10000"/>
              <a:gd name="connsiteY123" fmla="*/ 548 h 10000"/>
              <a:gd name="connsiteX124" fmla="*/ 4139 w 10000"/>
              <a:gd name="connsiteY124" fmla="*/ 828 h 10000"/>
              <a:gd name="connsiteX125" fmla="*/ 4739 w 10000"/>
              <a:gd name="connsiteY125" fmla="*/ 1155 h 10000"/>
              <a:gd name="connsiteX126" fmla="*/ 5377 w 10000"/>
              <a:gd name="connsiteY126" fmla="*/ 1552 h 10000"/>
              <a:gd name="connsiteX127" fmla="*/ 5522 w 10000"/>
              <a:gd name="connsiteY127" fmla="*/ 1669 h 10000"/>
              <a:gd name="connsiteX128" fmla="*/ 5898 w 10000"/>
              <a:gd name="connsiteY128" fmla="*/ 1995 h 10000"/>
              <a:gd name="connsiteX129" fmla="*/ 6153 w 10000"/>
              <a:gd name="connsiteY129" fmla="*/ 2217 h 10000"/>
              <a:gd name="connsiteX130" fmla="*/ 6445 w 10000"/>
              <a:gd name="connsiteY130" fmla="*/ 2485 h 10000"/>
              <a:gd name="connsiteX131" fmla="*/ 6769 w 10000"/>
              <a:gd name="connsiteY131" fmla="*/ 2789 h 10000"/>
              <a:gd name="connsiteX132" fmla="*/ 7108 w 10000"/>
              <a:gd name="connsiteY132" fmla="*/ 3127 h 10000"/>
              <a:gd name="connsiteX133" fmla="*/ 7466 w 10000"/>
              <a:gd name="connsiteY133" fmla="*/ 3501 h 10000"/>
              <a:gd name="connsiteX134" fmla="*/ 7825 w 10000"/>
              <a:gd name="connsiteY134" fmla="*/ 3886 h 10000"/>
              <a:gd name="connsiteX135" fmla="*/ 8183 w 10000"/>
              <a:gd name="connsiteY135" fmla="*/ 4294 h 10000"/>
              <a:gd name="connsiteX136" fmla="*/ 8531 w 10000"/>
              <a:gd name="connsiteY136" fmla="*/ 4714 h 10000"/>
              <a:gd name="connsiteX137" fmla="*/ 8854 w 10000"/>
              <a:gd name="connsiteY137" fmla="*/ 5134 h 10000"/>
              <a:gd name="connsiteX138" fmla="*/ 9160 w 10000"/>
              <a:gd name="connsiteY138" fmla="*/ 5578 h 10000"/>
              <a:gd name="connsiteX139" fmla="*/ 9427 w 10000"/>
              <a:gd name="connsiteY139" fmla="*/ 6009 h 10000"/>
              <a:gd name="connsiteX140" fmla="*/ 9655 w 10000"/>
              <a:gd name="connsiteY140" fmla="*/ 6453 h 10000"/>
              <a:gd name="connsiteX141" fmla="*/ 9831 w 10000"/>
              <a:gd name="connsiteY141" fmla="*/ 6884 h 10000"/>
              <a:gd name="connsiteX142" fmla="*/ 9948 w 10000"/>
              <a:gd name="connsiteY142" fmla="*/ 7293 h 10000"/>
              <a:gd name="connsiteX143" fmla="*/ 10000 w 10000"/>
              <a:gd name="connsiteY143" fmla="*/ 7701 h 10000"/>
              <a:gd name="connsiteX144" fmla="*/ 9988 w 10000"/>
              <a:gd name="connsiteY144" fmla="*/ 8086 h 10000"/>
              <a:gd name="connsiteX145" fmla="*/ 9890 w 10000"/>
              <a:gd name="connsiteY145" fmla="*/ 8448 h 10000"/>
              <a:gd name="connsiteX146" fmla="*/ 9700 w 10000"/>
              <a:gd name="connsiteY146" fmla="*/ 8775 h 10000"/>
              <a:gd name="connsiteX147" fmla="*/ 9421 w 10000"/>
              <a:gd name="connsiteY147" fmla="*/ 9090 h 10000"/>
              <a:gd name="connsiteX148" fmla="*/ 9037 w 10000"/>
              <a:gd name="connsiteY148" fmla="*/ 9358 h 10000"/>
              <a:gd name="connsiteX149" fmla="*/ 8537 w 10000"/>
              <a:gd name="connsiteY149" fmla="*/ 9580 h 10000"/>
              <a:gd name="connsiteX150" fmla="*/ 7921 w 10000"/>
              <a:gd name="connsiteY150" fmla="*/ 9767 h 10000"/>
              <a:gd name="connsiteX151" fmla="*/ 7175 w 10000"/>
              <a:gd name="connsiteY151" fmla="*/ 9895 h 10000"/>
              <a:gd name="connsiteX152" fmla="*/ 6302 w 10000"/>
              <a:gd name="connsiteY152" fmla="*/ 9977 h 10000"/>
              <a:gd name="connsiteX153" fmla="*/ 5273 w 10000"/>
              <a:gd name="connsiteY153" fmla="*/ 10000 h 10000"/>
              <a:gd name="connsiteX154" fmla="*/ 4100 w 10000"/>
              <a:gd name="connsiteY154" fmla="*/ 9965 h 10000"/>
              <a:gd name="connsiteX155" fmla="*/ 2779 w 10000"/>
              <a:gd name="connsiteY155" fmla="*/ 9860 h 10000"/>
              <a:gd name="connsiteX0" fmla="*/ 1445 w 10000"/>
              <a:gd name="connsiteY0" fmla="*/ 9259 h 10000"/>
              <a:gd name="connsiteX1" fmla="*/ 794 w 10000"/>
              <a:gd name="connsiteY1" fmla="*/ 8527 h 10000"/>
              <a:gd name="connsiteX2" fmla="*/ 1479 w 10000"/>
              <a:gd name="connsiteY2" fmla="*/ 8856 h 10000"/>
              <a:gd name="connsiteX3" fmla="*/ 2059 w 10000"/>
              <a:gd name="connsiteY3" fmla="*/ 9037 h 10000"/>
              <a:gd name="connsiteX4" fmla="*/ 2696 w 10000"/>
              <a:gd name="connsiteY4" fmla="*/ 9300 h 10000"/>
              <a:gd name="connsiteX5" fmla="*/ 3151 w 10000"/>
              <a:gd name="connsiteY5" fmla="*/ 9335 h 10000"/>
              <a:gd name="connsiteX6" fmla="*/ 3613 w 10000"/>
              <a:gd name="connsiteY6" fmla="*/ 9358 h 10000"/>
              <a:gd name="connsiteX7" fmla="*/ 4087 w 10000"/>
              <a:gd name="connsiteY7" fmla="*/ 9370 h 10000"/>
              <a:gd name="connsiteX8" fmla="*/ 4572 w 10000"/>
              <a:gd name="connsiteY8" fmla="*/ 9382 h 10000"/>
              <a:gd name="connsiteX9" fmla="*/ 5040 w 10000"/>
              <a:gd name="connsiteY9" fmla="*/ 9382 h 10000"/>
              <a:gd name="connsiteX10" fmla="*/ 5508 w 10000"/>
              <a:gd name="connsiteY10" fmla="*/ 9358 h 10000"/>
              <a:gd name="connsiteX11" fmla="*/ 5969 w 10000"/>
              <a:gd name="connsiteY11" fmla="*/ 9335 h 10000"/>
              <a:gd name="connsiteX12" fmla="*/ 6420 w 10000"/>
              <a:gd name="connsiteY12" fmla="*/ 9277 h 10000"/>
              <a:gd name="connsiteX13" fmla="*/ 6842 w 10000"/>
              <a:gd name="connsiteY13" fmla="*/ 9218 h 10000"/>
              <a:gd name="connsiteX14" fmla="*/ 7246 w 10000"/>
              <a:gd name="connsiteY14" fmla="*/ 9125 h 10000"/>
              <a:gd name="connsiteX15" fmla="*/ 7638 w 10000"/>
              <a:gd name="connsiteY15" fmla="*/ 9020 h 10000"/>
              <a:gd name="connsiteX16" fmla="*/ 7987 w 10000"/>
              <a:gd name="connsiteY16" fmla="*/ 8903 h 10000"/>
              <a:gd name="connsiteX17" fmla="*/ 8308 w 10000"/>
              <a:gd name="connsiteY17" fmla="*/ 8740 h 10000"/>
              <a:gd name="connsiteX18" fmla="*/ 8589 w 10000"/>
              <a:gd name="connsiteY18" fmla="*/ 8553 h 10000"/>
              <a:gd name="connsiteX19" fmla="*/ 8830 w 10000"/>
              <a:gd name="connsiteY19" fmla="*/ 8355 h 10000"/>
              <a:gd name="connsiteX20" fmla="*/ 9037 w 10000"/>
              <a:gd name="connsiteY20" fmla="*/ 8121 h 10000"/>
              <a:gd name="connsiteX21" fmla="*/ 9180 w 10000"/>
              <a:gd name="connsiteY21" fmla="*/ 7865 h 10000"/>
              <a:gd name="connsiteX22" fmla="*/ 9279 w 10000"/>
              <a:gd name="connsiteY22" fmla="*/ 7573 h 10000"/>
              <a:gd name="connsiteX23" fmla="*/ 9316 w 10000"/>
              <a:gd name="connsiteY23" fmla="*/ 7258 h 10000"/>
              <a:gd name="connsiteX24" fmla="*/ 9298 w 10000"/>
              <a:gd name="connsiteY24" fmla="*/ 6896 h 10000"/>
              <a:gd name="connsiteX25" fmla="*/ 9291 w 10000"/>
              <a:gd name="connsiteY25" fmla="*/ 6873 h 10000"/>
              <a:gd name="connsiteX26" fmla="*/ 9285 w 10000"/>
              <a:gd name="connsiteY26" fmla="*/ 6791 h 10000"/>
              <a:gd name="connsiteX27" fmla="*/ 9257 w 10000"/>
              <a:gd name="connsiteY27" fmla="*/ 6674 h 10000"/>
              <a:gd name="connsiteX28" fmla="*/ 9207 w 10000"/>
              <a:gd name="connsiteY28" fmla="*/ 6511 h 10000"/>
              <a:gd name="connsiteX29" fmla="*/ 9129 w 10000"/>
              <a:gd name="connsiteY29" fmla="*/ 6301 h 10000"/>
              <a:gd name="connsiteX30" fmla="*/ 9018 w 10000"/>
              <a:gd name="connsiteY30" fmla="*/ 6044 h 10000"/>
              <a:gd name="connsiteX31" fmla="*/ 8944 w 10000"/>
              <a:gd name="connsiteY31" fmla="*/ 5904 h 10000"/>
              <a:gd name="connsiteX32" fmla="*/ 8867 w 10000"/>
              <a:gd name="connsiteY32" fmla="*/ 5753 h 10000"/>
              <a:gd name="connsiteX33" fmla="*/ 8777 w 10000"/>
              <a:gd name="connsiteY33" fmla="*/ 5601 h 10000"/>
              <a:gd name="connsiteX34" fmla="*/ 8677 w 10000"/>
              <a:gd name="connsiteY34" fmla="*/ 5438 h 10000"/>
              <a:gd name="connsiteX35" fmla="*/ 8561 w 10000"/>
              <a:gd name="connsiteY35" fmla="*/ 5263 h 10000"/>
              <a:gd name="connsiteX36" fmla="*/ 8431 w 10000"/>
              <a:gd name="connsiteY36" fmla="*/ 5076 h 10000"/>
              <a:gd name="connsiteX37" fmla="*/ 8287 w 10000"/>
              <a:gd name="connsiteY37" fmla="*/ 4889 h 10000"/>
              <a:gd name="connsiteX38" fmla="*/ 8132 w 10000"/>
              <a:gd name="connsiteY38" fmla="*/ 4702 h 10000"/>
              <a:gd name="connsiteX39" fmla="*/ 7956 w 10000"/>
              <a:gd name="connsiteY39" fmla="*/ 4492 h 10000"/>
              <a:gd name="connsiteX40" fmla="*/ 7766 w 10000"/>
              <a:gd name="connsiteY40" fmla="*/ 4282 h 10000"/>
              <a:gd name="connsiteX41" fmla="*/ 7559 w 10000"/>
              <a:gd name="connsiteY41" fmla="*/ 4072 h 10000"/>
              <a:gd name="connsiteX42" fmla="*/ 7323 w 10000"/>
              <a:gd name="connsiteY42" fmla="*/ 3851 h 10000"/>
              <a:gd name="connsiteX43" fmla="*/ 7081 w 10000"/>
              <a:gd name="connsiteY43" fmla="*/ 3617 h 10000"/>
              <a:gd name="connsiteX44" fmla="*/ 6817 w 10000"/>
              <a:gd name="connsiteY44" fmla="*/ 3384 h 10000"/>
              <a:gd name="connsiteX45" fmla="*/ 6538 w 10000"/>
              <a:gd name="connsiteY45" fmla="*/ 3139 h 10000"/>
              <a:gd name="connsiteX46" fmla="*/ 6231 w 10000"/>
              <a:gd name="connsiteY46" fmla="*/ 2894 h 10000"/>
              <a:gd name="connsiteX47" fmla="*/ 5898 w 10000"/>
              <a:gd name="connsiteY47" fmla="*/ 2649 h 10000"/>
              <a:gd name="connsiteX48" fmla="*/ 5547 w 10000"/>
              <a:gd name="connsiteY48" fmla="*/ 2404 h 10000"/>
              <a:gd name="connsiteX49" fmla="*/ 5176 w 10000"/>
              <a:gd name="connsiteY49" fmla="*/ 2147 h 10000"/>
              <a:gd name="connsiteX50" fmla="*/ 4779 w 10000"/>
              <a:gd name="connsiteY50" fmla="*/ 1879 h 10000"/>
              <a:gd name="connsiteX51" fmla="*/ 4709 w 10000"/>
              <a:gd name="connsiteY51" fmla="*/ 1832 h 10000"/>
              <a:gd name="connsiteX52" fmla="*/ 4519 w 10000"/>
              <a:gd name="connsiteY52" fmla="*/ 1704 h 10000"/>
              <a:gd name="connsiteX53" fmla="*/ 4232 w 10000"/>
              <a:gd name="connsiteY53" fmla="*/ 1529 h 10000"/>
              <a:gd name="connsiteX54" fmla="*/ 3861 w 10000"/>
              <a:gd name="connsiteY54" fmla="*/ 1319 h 10000"/>
              <a:gd name="connsiteX55" fmla="*/ 3658 w 10000"/>
              <a:gd name="connsiteY55" fmla="*/ 1214 h 10000"/>
              <a:gd name="connsiteX56" fmla="*/ 3437 w 10000"/>
              <a:gd name="connsiteY56" fmla="*/ 1109 h 10000"/>
              <a:gd name="connsiteX57" fmla="*/ 3214 w 10000"/>
              <a:gd name="connsiteY57" fmla="*/ 1015 h 10000"/>
              <a:gd name="connsiteX58" fmla="*/ 2988 w 10000"/>
              <a:gd name="connsiteY58" fmla="*/ 933 h 10000"/>
              <a:gd name="connsiteX59" fmla="*/ 2755 w 10000"/>
              <a:gd name="connsiteY59" fmla="*/ 852 h 10000"/>
              <a:gd name="connsiteX60" fmla="*/ 2512 w 10000"/>
              <a:gd name="connsiteY60" fmla="*/ 793 h 10000"/>
              <a:gd name="connsiteX61" fmla="*/ 2277 w 10000"/>
              <a:gd name="connsiteY61" fmla="*/ 747 h 10000"/>
              <a:gd name="connsiteX62" fmla="*/ 2059 w 10000"/>
              <a:gd name="connsiteY62" fmla="*/ 723 h 10000"/>
              <a:gd name="connsiteX63" fmla="*/ 1838 w 10000"/>
              <a:gd name="connsiteY63" fmla="*/ 735 h 10000"/>
              <a:gd name="connsiteX64" fmla="*/ 1628 w 10000"/>
              <a:gd name="connsiteY64" fmla="*/ 793 h 10000"/>
              <a:gd name="connsiteX65" fmla="*/ 1431 w 10000"/>
              <a:gd name="connsiteY65" fmla="*/ 863 h 10000"/>
              <a:gd name="connsiteX66" fmla="*/ 1258 w 10000"/>
              <a:gd name="connsiteY66" fmla="*/ 968 h 10000"/>
              <a:gd name="connsiteX67" fmla="*/ 1094 w 10000"/>
              <a:gd name="connsiteY67" fmla="*/ 1109 h 10000"/>
              <a:gd name="connsiteX68" fmla="*/ 952 w 10000"/>
              <a:gd name="connsiteY68" fmla="*/ 1295 h 10000"/>
              <a:gd name="connsiteX69" fmla="*/ 833 w 10000"/>
              <a:gd name="connsiteY69" fmla="*/ 1529 h 10000"/>
              <a:gd name="connsiteX70" fmla="*/ 741 w 10000"/>
              <a:gd name="connsiteY70" fmla="*/ 1820 h 10000"/>
              <a:gd name="connsiteX71" fmla="*/ 682 w 10000"/>
              <a:gd name="connsiteY71" fmla="*/ 2147 h 10000"/>
              <a:gd name="connsiteX72" fmla="*/ 657 w 10000"/>
              <a:gd name="connsiteY72" fmla="*/ 2532 h 10000"/>
              <a:gd name="connsiteX73" fmla="*/ 664 w 10000"/>
              <a:gd name="connsiteY73" fmla="*/ 2987 h 10000"/>
              <a:gd name="connsiteX74" fmla="*/ 709 w 10000"/>
              <a:gd name="connsiteY74" fmla="*/ 3501 h 10000"/>
              <a:gd name="connsiteX75" fmla="*/ 792 w 10000"/>
              <a:gd name="connsiteY75" fmla="*/ 4072 h 10000"/>
              <a:gd name="connsiteX76" fmla="*/ 925 w 10000"/>
              <a:gd name="connsiteY76" fmla="*/ 4714 h 10000"/>
              <a:gd name="connsiteX77" fmla="*/ 1106 w 10000"/>
              <a:gd name="connsiteY77" fmla="*/ 5438 h 10000"/>
              <a:gd name="connsiteX78" fmla="*/ 1330 w 10000"/>
              <a:gd name="connsiteY78" fmla="*/ 6231 h 10000"/>
              <a:gd name="connsiteX79" fmla="*/ 1368 w 10000"/>
              <a:gd name="connsiteY79" fmla="*/ 6336 h 10000"/>
              <a:gd name="connsiteX80" fmla="*/ 1454 w 10000"/>
              <a:gd name="connsiteY80" fmla="*/ 6581 h 10000"/>
              <a:gd name="connsiteX81" fmla="*/ 1556 w 10000"/>
              <a:gd name="connsiteY81" fmla="*/ 6873 h 10000"/>
              <a:gd name="connsiteX82" fmla="*/ 1635 w 10000"/>
              <a:gd name="connsiteY82" fmla="*/ 7141 h 10000"/>
              <a:gd name="connsiteX83" fmla="*/ 1641 w 10000"/>
              <a:gd name="connsiteY83" fmla="*/ 7188 h 10000"/>
              <a:gd name="connsiteX84" fmla="*/ 1648 w 10000"/>
              <a:gd name="connsiteY84" fmla="*/ 7223 h 10000"/>
              <a:gd name="connsiteX85" fmla="*/ 1654 w 10000"/>
              <a:gd name="connsiteY85" fmla="*/ 7258 h 10000"/>
              <a:gd name="connsiteX86" fmla="*/ 1648 w 10000"/>
              <a:gd name="connsiteY86" fmla="*/ 7270 h 10000"/>
              <a:gd name="connsiteX87" fmla="*/ 1635 w 10000"/>
              <a:gd name="connsiteY87" fmla="*/ 7270 h 10000"/>
              <a:gd name="connsiteX88" fmla="*/ 1622 w 10000"/>
              <a:gd name="connsiteY88" fmla="*/ 7258 h 10000"/>
              <a:gd name="connsiteX89" fmla="*/ 1596 w 10000"/>
              <a:gd name="connsiteY89" fmla="*/ 7223 h 10000"/>
              <a:gd name="connsiteX90" fmla="*/ 1564 w 10000"/>
              <a:gd name="connsiteY90" fmla="*/ 7176 h 10000"/>
              <a:gd name="connsiteX91" fmla="*/ 1477 w 10000"/>
              <a:gd name="connsiteY91" fmla="*/ 7025 h 10000"/>
              <a:gd name="connsiteX92" fmla="*/ 1349 w 10000"/>
              <a:gd name="connsiteY92" fmla="*/ 6779 h 10000"/>
              <a:gd name="connsiteX93" fmla="*/ 1177 w 10000"/>
              <a:gd name="connsiteY93" fmla="*/ 6441 h 10000"/>
              <a:gd name="connsiteX94" fmla="*/ 952 w 10000"/>
              <a:gd name="connsiteY94" fmla="*/ 5974 h 10000"/>
              <a:gd name="connsiteX95" fmla="*/ 852 w 10000"/>
              <a:gd name="connsiteY95" fmla="*/ 5753 h 10000"/>
              <a:gd name="connsiteX96" fmla="*/ 747 w 10000"/>
              <a:gd name="connsiteY96" fmla="*/ 5508 h 10000"/>
              <a:gd name="connsiteX97" fmla="*/ 651 w 10000"/>
              <a:gd name="connsiteY97" fmla="*/ 5239 h 10000"/>
              <a:gd name="connsiteX98" fmla="*/ 545 w 10000"/>
              <a:gd name="connsiteY98" fmla="*/ 4959 h 10000"/>
              <a:gd name="connsiteX99" fmla="*/ 449 w 10000"/>
              <a:gd name="connsiteY99" fmla="*/ 4656 h 10000"/>
              <a:gd name="connsiteX100" fmla="*/ 356 w 10000"/>
              <a:gd name="connsiteY100" fmla="*/ 4352 h 10000"/>
              <a:gd name="connsiteX101" fmla="*/ 274 w 10000"/>
              <a:gd name="connsiteY101" fmla="*/ 4037 h 10000"/>
              <a:gd name="connsiteX102" fmla="*/ 195 w 10000"/>
              <a:gd name="connsiteY102" fmla="*/ 3711 h 10000"/>
              <a:gd name="connsiteX103" fmla="*/ 130 w 10000"/>
              <a:gd name="connsiteY103" fmla="*/ 3372 h 10000"/>
              <a:gd name="connsiteX104" fmla="*/ 77 w 10000"/>
              <a:gd name="connsiteY104" fmla="*/ 3046 h 10000"/>
              <a:gd name="connsiteX105" fmla="*/ 32 w 10000"/>
              <a:gd name="connsiteY105" fmla="*/ 2719 h 10000"/>
              <a:gd name="connsiteX106" fmla="*/ 6 w 10000"/>
              <a:gd name="connsiteY106" fmla="*/ 2392 h 10000"/>
              <a:gd name="connsiteX107" fmla="*/ 0 w 10000"/>
              <a:gd name="connsiteY107" fmla="*/ 2077 h 10000"/>
              <a:gd name="connsiteX108" fmla="*/ 6 w 10000"/>
              <a:gd name="connsiteY108" fmla="*/ 1785 h 10000"/>
              <a:gd name="connsiteX109" fmla="*/ 38 w 10000"/>
              <a:gd name="connsiteY109" fmla="*/ 1494 h 10000"/>
              <a:gd name="connsiteX110" fmla="*/ 90 w 10000"/>
              <a:gd name="connsiteY110" fmla="*/ 1225 h 10000"/>
              <a:gd name="connsiteX111" fmla="*/ 170 w 10000"/>
              <a:gd name="connsiteY111" fmla="*/ 968 h 10000"/>
              <a:gd name="connsiteX112" fmla="*/ 274 w 10000"/>
              <a:gd name="connsiteY112" fmla="*/ 735 h 10000"/>
              <a:gd name="connsiteX113" fmla="*/ 402 w 10000"/>
              <a:gd name="connsiteY113" fmla="*/ 525 h 10000"/>
              <a:gd name="connsiteX114" fmla="*/ 558 w 10000"/>
              <a:gd name="connsiteY114" fmla="*/ 362 h 10000"/>
              <a:gd name="connsiteX115" fmla="*/ 747 w 10000"/>
              <a:gd name="connsiteY115" fmla="*/ 210 h 10000"/>
              <a:gd name="connsiteX116" fmla="*/ 972 w 10000"/>
              <a:gd name="connsiteY116" fmla="*/ 105 h 10000"/>
              <a:gd name="connsiteX117" fmla="*/ 1238 w 10000"/>
              <a:gd name="connsiteY117" fmla="*/ 35 h 10000"/>
              <a:gd name="connsiteX118" fmla="*/ 1531 w 10000"/>
              <a:gd name="connsiteY118" fmla="*/ 0 h 10000"/>
              <a:gd name="connsiteX119" fmla="*/ 1856 w 10000"/>
              <a:gd name="connsiteY119" fmla="*/ 12 h 10000"/>
              <a:gd name="connsiteX120" fmla="*/ 2227 w 10000"/>
              <a:gd name="connsiteY120" fmla="*/ 70 h 10000"/>
              <a:gd name="connsiteX121" fmla="*/ 2642 w 10000"/>
              <a:gd name="connsiteY121" fmla="*/ 175 h 10000"/>
              <a:gd name="connsiteX122" fmla="*/ 3099 w 10000"/>
              <a:gd name="connsiteY122" fmla="*/ 338 h 10000"/>
              <a:gd name="connsiteX123" fmla="*/ 3592 w 10000"/>
              <a:gd name="connsiteY123" fmla="*/ 548 h 10000"/>
              <a:gd name="connsiteX124" fmla="*/ 4139 w 10000"/>
              <a:gd name="connsiteY124" fmla="*/ 828 h 10000"/>
              <a:gd name="connsiteX125" fmla="*/ 4739 w 10000"/>
              <a:gd name="connsiteY125" fmla="*/ 1155 h 10000"/>
              <a:gd name="connsiteX126" fmla="*/ 5377 w 10000"/>
              <a:gd name="connsiteY126" fmla="*/ 1552 h 10000"/>
              <a:gd name="connsiteX127" fmla="*/ 5522 w 10000"/>
              <a:gd name="connsiteY127" fmla="*/ 1669 h 10000"/>
              <a:gd name="connsiteX128" fmla="*/ 5898 w 10000"/>
              <a:gd name="connsiteY128" fmla="*/ 1995 h 10000"/>
              <a:gd name="connsiteX129" fmla="*/ 6153 w 10000"/>
              <a:gd name="connsiteY129" fmla="*/ 2217 h 10000"/>
              <a:gd name="connsiteX130" fmla="*/ 6445 w 10000"/>
              <a:gd name="connsiteY130" fmla="*/ 2485 h 10000"/>
              <a:gd name="connsiteX131" fmla="*/ 6769 w 10000"/>
              <a:gd name="connsiteY131" fmla="*/ 2789 h 10000"/>
              <a:gd name="connsiteX132" fmla="*/ 7108 w 10000"/>
              <a:gd name="connsiteY132" fmla="*/ 3127 h 10000"/>
              <a:gd name="connsiteX133" fmla="*/ 7466 w 10000"/>
              <a:gd name="connsiteY133" fmla="*/ 3501 h 10000"/>
              <a:gd name="connsiteX134" fmla="*/ 7825 w 10000"/>
              <a:gd name="connsiteY134" fmla="*/ 3886 h 10000"/>
              <a:gd name="connsiteX135" fmla="*/ 8183 w 10000"/>
              <a:gd name="connsiteY135" fmla="*/ 4294 h 10000"/>
              <a:gd name="connsiteX136" fmla="*/ 8531 w 10000"/>
              <a:gd name="connsiteY136" fmla="*/ 4714 h 10000"/>
              <a:gd name="connsiteX137" fmla="*/ 8854 w 10000"/>
              <a:gd name="connsiteY137" fmla="*/ 5134 h 10000"/>
              <a:gd name="connsiteX138" fmla="*/ 9160 w 10000"/>
              <a:gd name="connsiteY138" fmla="*/ 5578 h 10000"/>
              <a:gd name="connsiteX139" fmla="*/ 9427 w 10000"/>
              <a:gd name="connsiteY139" fmla="*/ 6009 h 10000"/>
              <a:gd name="connsiteX140" fmla="*/ 9655 w 10000"/>
              <a:gd name="connsiteY140" fmla="*/ 6453 h 10000"/>
              <a:gd name="connsiteX141" fmla="*/ 9831 w 10000"/>
              <a:gd name="connsiteY141" fmla="*/ 6884 h 10000"/>
              <a:gd name="connsiteX142" fmla="*/ 9948 w 10000"/>
              <a:gd name="connsiteY142" fmla="*/ 7293 h 10000"/>
              <a:gd name="connsiteX143" fmla="*/ 10000 w 10000"/>
              <a:gd name="connsiteY143" fmla="*/ 7701 h 10000"/>
              <a:gd name="connsiteX144" fmla="*/ 9988 w 10000"/>
              <a:gd name="connsiteY144" fmla="*/ 8086 h 10000"/>
              <a:gd name="connsiteX145" fmla="*/ 9890 w 10000"/>
              <a:gd name="connsiteY145" fmla="*/ 8448 h 10000"/>
              <a:gd name="connsiteX146" fmla="*/ 9700 w 10000"/>
              <a:gd name="connsiteY146" fmla="*/ 8775 h 10000"/>
              <a:gd name="connsiteX147" fmla="*/ 9421 w 10000"/>
              <a:gd name="connsiteY147" fmla="*/ 9090 h 10000"/>
              <a:gd name="connsiteX148" fmla="*/ 9037 w 10000"/>
              <a:gd name="connsiteY148" fmla="*/ 9358 h 10000"/>
              <a:gd name="connsiteX149" fmla="*/ 8537 w 10000"/>
              <a:gd name="connsiteY149" fmla="*/ 9580 h 10000"/>
              <a:gd name="connsiteX150" fmla="*/ 7921 w 10000"/>
              <a:gd name="connsiteY150" fmla="*/ 9767 h 10000"/>
              <a:gd name="connsiteX151" fmla="*/ 7175 w 10000"/>
              <a:gd name="connsiteY151" fmla="*/ 9895 h 10000"/>
              <a:gd name="connsiteX152" fmla="*/ 6302 w 10000"/>
              <a:gd name="connsiteY152" fmla="*/ 9977 h 10000"/>
              <a:gd name="connsiteX153" fmla="*/ 5273 w 10000"/>
              <a:gd name="connsiteY153" fmla="*/ 10000 h 10000"/>
              <a:gd name="connsiteX154" fmla="*/ 4100 w 10000"/>
              <a:gd name="connsiteY154" fmla="*/ 9965 h 10000"/>
              <a:gd name="connsiteX155" fmla="*/ 2779 w 10000"/>
              <a:gd name="connsiteY155" fmla="*/ 9860 h 10000"/>
              <a:gd name="connsiteX0" fmla="*/ 1445 w 10000"/>
              <a:gd name="connsiteY0" fmla="*/ 9259 h 10000"/>
              <a:gd name="connsiteX1" fmla="*/ 794 w 10000"/>
              <a:gd name="connsiteY1" fmla="*/ 8527 h 10000"/>
              <a:gd name="connsiteX2" fmla="*/ 1479 w 10000"/>
              <a:gd name="connsiteY2" fmla="*/ 8856 h 10000"/>
              <a:gd name="connsiteX3" fmla="*/ 2059 w 10000"/>
              <a:gd name="connsiteY3" fmla="*/ 9037 h 10000"/>
              <a:gd name="connsiteX4" fmla="*/ 2696 w 10000"/>
              <a:gd name="connsiteY4" fmla="*/ 9300 h 10000"/>
              <a:gd name="connsiteX5" fmla="*/ 3151 w 10000"/>
              <a:gd name="connsiteY5" fmla="*/ 9335 h 10000"/>
              <a:gd name="connsiteX6" fmla="*/ 3613 w 10000"/>
              <a:gd name="connsiteY6" fmla="*/ 9358 h 10000"/>
              <a:gd name="connsiteX7" fmla="*/ 4087 w 10000"/>
              <a:gd name="connsiteY7" fmla="*/ 9370 h 10000"/>
              <a:gd name="connsiteX8" fmla="*/ 4572 w 10000"/>
              <a:gd name="connsiteY8" fmla="*/ 9382 h 10000"/>
              <a:gd name="connsiteX9" fmla="*/ 5040 w 10000"/>
              <a:gd name="connsiteY9" fmla="*/ 9382 h 10000"/>
              <a:gd name="connsiteX10" fmla="*/ 5508 w 10000"/>
              <a:gd name="connsiteY10" fmla="*/ 9358 h 10000"/>
              <a:gd name="connsiteX11" fmla="*/ 5969 w 10000"/>
              <a:gd name="connsiteY11" fmla="*/ 9335 h 10000"/>
              <a:gd name="connsiteX12" fmla="*/ 6420 w 10000"/>
              <a:gd name="connsiteY12" fmla="*/ 9277 h 10000"/>
              <a:gd name="connsiteX13" fmla="*/ 6842 w 10000"/>
              <a:gd name="connsiteY13" fmla="*/ 9218 h 10000"/>
              <a:gd name="connsiteX14" fmla="*/ 7246 w 10000"/>
              <a:gd name="connsiteY14" fmla="*/ 9125 h 10000"/>
              <a:gd name="connsiteX15" fmla="*/ 7638 w 10000"/>
              <a:gd name="connsiteY15" fmla="*/ 9020 h 10000"/>
              <a:gd name="connsiteX16" fmla="*/ 7987 w 10000"/>
              <a:gd name="connsiteY16" fmla="*/ 8903 h 10000"/>
              <a:gd name="connsiteX17" fmla="*/ 8308 w 10000"/>
              <a:gd name="connsiteY17" fmla="*/ 8740 h 10000"/>
              <a:gd name="connsiteX18" fmla="*/ 8589 w 10000"/>
              <a:gd name="connsiteY18" fmla="*/ 8553 h 10000"/>
              <a:gd name="connsiteX19" fmla="*/ 8830 w 10000"/>
              <a:gd name="connsiteY19" fmla="*/ 8355 h 10000"/>
              <a:gd name="connsiteX20" fmla="*/ 9037 w 10000"/>
              <a:gd name="connsiteY20" fmla="*/ 8121 h 10000"/>
              <a:gd name="connsiteX21" fmla="*/ 9180 w 10000"/>
              <a:gd name="connsiteY21" fmla="*/ 7865 h 10000"/>
              <a:gd name="connsiteX22" fmla="*/ 9279 w 10000"/>
              <a:gd name="connsiteY22" fmla="*/ 7573 h 10000"/>
              <a:gd name="connsiteX23" fmla="*/ 9316 w 10000"/>
              <a:gd name="connsiteY23" fmla="*/ 7258 h 10000"/>
              <a:gd name="connsiteX24" fmla="*/ 9298 w 10000"/>
              <a:gd name="connsiteY24" fmla="*/ 6896 h 10000"/>
              <a:gd name="connsiteX25" fmla="*/ 9291 w 10000"/>
              <a:gd name="connsiteY25" fmla="*/ 6873 h 10000"/>
              <a:gd name="connsiteX26" fmla="*/ 9285 w 10000"/>
              <a:gd name="connsiteY26" fmla="*/ 6791 h 10000"/>
              <a:gd name="connsiteX27" fmla="*/ 9257 w 10000"/>
              <a:gd name="connsiteY27" fmla="*/ 6674 h 10000"/>
              <a:gd name="connsiteX28" fmla="*/ 9207 w 10000"/>
              <a:gd name="connsiteY28" fmla="*/ 6511 h 10000"/>
              <a:gd name="connsiteX29" fmla="*/ 9129 w 10000"/>
              <a:gd name="connsiteY29" fmla="*/ 6301 h 10000"/>
              <a:gd name="connsiteX30" fmla="*/ 9018 w 10000"/>
              <a:gd name="connsiteY30" fmla="*/ 6044 h 10000"/>
              <a:gd name="connsiteX31" fmla="*/ 8944 w 10000"/>
              <a:gd name="connsiteY31" fmla="*/ 5904 h 10000"/>
              <a:gd name="connsiteX32" fmla="*/ 8867 w 10000"/>
              <a:gd name="connsiteY32" fmla="*/ 5753 h 10000"/>
              <a:gd name="connsiteX33" fmla="*/ 8777 w 10000"/>
              <a:gd name="connsiteY33" fmla="*/ 5601 h 10000"/>
              <a:gd name="connsiteX34" fmla="*/ 8677 w 10000"/>
              <a:gd name="connsiteY34" fmla="*/ 5438 h 10000"/>
              <a:gd name="connsiteX35" fmla="*/ 8561 w 10000"/>
              <a:gd name="connsiteY35" fmla="*/ 5263 h 10000"/>
              <a:gd name="connsiteX36" fmla="*/ 8431 w 10000"/>
              <a:gd name="connsiteY36" fmla="*/ 5076 h 10000"/>
              <a:gd name="connsiteX37" fmla="*/ 8287 w 10000"/>
              <a:gd name="connsiteY37" fmla="*/ 4889 h 10000"/>
              <a:gd name="connsiteX38" fmla="*/ 8132 w 10000"/>
              <a:gd name="connsiteY38" fmla="*/ 4702 h 10000"/>
              <a:gd name="connsiteX39" fmla="*/ 7956 w 10000"/>
              <a:gd name="connsiteY39" fmla="*/ 4492 h 10000"/>
              <a:gd name="connsiteX40" fmla="*/ 7766 w 10000"/>
              <a:gd name="connsiteY40" fmla="*/ 4282 h 10000"/>
              <a:gd name="connsiteX41" fmla="*/ 7559 w 10000"/>
              <a:gd name="connsiteY41" fmla="*/ 4072 h 10000"/>
              <a:gd name="connsiteX42" fmla="*/ 7323 w 10000"/>
              <a:gd name="connsiteY42" fmla="*/ 3851 h 10000"/>
              <a:gd name="connsiteX43" fmla="*/ 7081 w 10000"/>
              <a:gd name="connsiteY43" fmla="*/ 3617 h 10000"/>
              <a:gd name="connsiteX44" fmla="*/ 6817 w 10000"/>
              <a:gd name="connsiteY44" fmla="*/ 3384 h 10000"/>
              <a:gd name="connsiteX45" fmla="*/ 6538 w 10000"/>
              <a:gd name="connsiteY45" fmla="*/ 3139 h 10000"/>
              <a:gd name="connsiteX46" fmla="*/ 6231 w 10000"/>
              <a:gd name="connsiteY46" fmla="*/ 2894 h 10000"/>
              <a:gd name="connsiteX47" fmla="*/ 5898 w 10000"/>
              <a:gd name="connsiteY47" fmla="*/ 2649 h 10000"/>
              <a:gd name="connsiteX48" fmla="*/ 5547 w 10000"/>
              <a:gd name="connsiteY48" fmla="*/ 2404 h 10000"/>
              <a:gd name="connsiteX49" fmla="*/ 5176 w 10000"/>
              <a:gd name="connsiteY49" fmla="*/ 2147 h 10000"/>
              <a:gd name="connsiteX50" fmla="*/ 4779 w 10000"/>
              <a:gd name="connsiteY50" fmla="*/ 1879 h 10000"/>
              <a:gd name="connsiteX51" fmla="*/ 4709 w 10000"/>
              <a:gd name="connsiteY51" fmla="*/ 1832 h 10000"/>
              <a:gd name="connsiteX52" fmla="*/ 4519 w 10000"/>
              <a:gd name="connsiteY52" fmla="*/ 1704 h 10000"/>
              <a:gd name="connsiteX53" fmla="*/ 4232 w 10000"/>
              <a:gd name="connsiteY53" fmla="*/ 1529 h 10000"/>
              <a:gd name="connsiteX54" fmla="*/ 3861 w 10000"/>
              <a:gd name="connsiteY54" fmla="*/ 1319 h 10000"/>
              <a:gd name="connsiteX55" fmla="*/ 3658 w 10000"/>
              <a:gd name="connsiteY55" fmla="*/ 1214 h 10000"/>
              <a:gd name="connsiteX56" fmla="*/ 3437 w 10000"/>
              <a:gd name="connsiteY56" fmla="*/ 1109 h 10000"/>
              <a:gd name="connsiteX57" fmla="*/ 3214 w 10000"/>
              <a:gd name="connsiteY57" fmla="*/ 1015 h 10000"/>
              <a:gd name="connsiteX58" fmla="*/ 2988 w 10000"/>
              <a:gd name="connsiteY58" fmla="*/ 933 h 10000"/>
              <a:gd name="connsiteX59" fmla="*/ 2755 w 10000"/>
              <a:gd name="connsiteY59" fmla="*/ 852 h 10000"/>
              <a:gd name="connsiteX60" fmla="*/ 2512 w 10000"/>
              <a:gd name="connsiteY60" fmla="*/ 793 h 10000"/>
              <a:gd name="connsiteX61" fmla="*/ 2277 w 10000"/>
              <a:gd name="connsiteY61" fmla="*/ 747 h 10000"/>
              <a:gd name="connsiteX62" fmla="*/ 2059 w 10000"/>
              <a:gd name="connsiteY62" fmla="*/ 723 h 10000"/>
              <a:gd name="connsiteX63" fmla="*/ 1838 w 10000"/>
              <a:gd name="connsiteY63" fmla="*/ 735 h 10000"/>
              <a:gd name="connsiteX64" fmla="*/ 1628 w 10000"/>
              <a:gd name="connsiteY64" fmla="*/ 793 h 10000"/>
              <a:gd name="connsiteX65" fmla="*/ 1431 w 10000"/>
              <a:gd name="connsiteY65" fmla="*/ 863 h 10000"/>
              <a:gd name="connsiteX66" fmla="*/ 1258 w 10000"/>
              <a:gd name="connsiteY66" fmla="*/ 968 h 10000"/>
              <a:gd name="connsiteX67" fmla="*/ 1094 w 10000"/>
              <a:gd name="connsiteY67" fmla="*/ 1109 h 10000"/>
              <a:gd name="connsiteX68" fmla="*/ 952 w 10000"/>
              <a:gd name="connsiteY68" fmla="*/ 1295 h 10000"/>
              <a:gd name="connsiteX69" fmla="*/ 833 w 10000"/>
              <a:gd name="connsiteY69" fmla="*/ 1529 h 10000"/>
              <a:gd name="connsiteX70" fmla="*/ 741 w 10000"/>
              <a:gd name="connsiteY70" fmla="*/ 1820 h 10000"/>
              <a:gd name="connsiteX71" fmla="*/ 682 w 10000"/>
              <a:gd name="connsiteY71" fmla="*/ 2147 h 10000"/>
              <a:gd name="connsiteX72" fmla="*/ 657 w 10000"/>
              <a:gd name="connsiteY72" fmla="*/ 2532 h 10000"/>
              <a:gd name="connsiteX73" fmla="*/ 664 w 10000"/>
              <a:gd name="connsiteY73" fmla="*/ 2987 h 10000"/>
              <a:gd name="connsiteX74" fmla="*/ 709 w 10000"/>
              <a:gd name="connsiteY74" fmla="*/ 3501 h 10000"/>
              <a:gd name="connsiteX75" fmla="*/ 792 w 10000"/>
              <a:gd name="connsiteY75" fmla="*/ 4072 h 10000"/>
              <a:gd name="connsiteX76" fmla="*/ 925 w 10000"/>
              <a:gd name="connsiteY76" fmla="*/ 4714 h 10000"/>
              <a:gd name="connsiteX77" fmla="*/ 1106 w 10000"/>
              <a:gd name="connsiteY77" fmla="*/ 5438 h 10000"/>
              <a:gd name="connsiteX78" fmla="*/ 1330 w 10000"/>
              <a:gd name="connsiteY78" fmla="*/ 6231 h 10000"/>
              <a:gd name="connsiteX79" fmla="*/ 1368 w 10000"/>
              <a:gd name="connsiteY79" fmla="*/ 6336 h 10000"/>
              <a:gd name="connsiteX80" fmla="*/ 1454 w 10000"/>
              <a:gd name="connsiteY80" fmla="*/ 6581 h 10000"/>
              <a:gd name="connsiteX81" fmla="*/ 1556 w 10000"/>
              <a:gd name="connsiteY81" fmla="*/ 6873 h 10000"/>
              <a:gd name="connsiteX82" fmla="*/ 1635 w 10000"/>
              <a:gd name="connsiteY82" fmla="*/ 7141 h 10000"/>
              <a:gd name="connsiteX83" fmla="*/ 1641 w 10000"/>
              <a:gd name="connsiteY83" fmla="*/ 7188 h 10000"/>
              <a:gd name="connsiteX84" fmla="*/ 1648 w 10000"/>
              <a:gd name="connsiteY84" fmla="*/ 7223 h 10000"/>
              <a:gd name="connsiteX85" fmla="*/ 1654 w 10000"/>
              <a:gd name="connsiteY85" fmla="*/ 7258 h 10000"/>
              <a:gd name="connsiteX86" fmla="*/ 1648 w 10000"/>
              <a:gd name="connsiteY86" fmla="*/ 7270 h 10000"/>
              <a:gd name="connsiteX87" fmla="*/ 1635 w 10000"/>
              <a:gd name="connsiteY87" fmla="*/ 7270 h 10000"/>
              <a:gd name="connsiteX88" fmla="*/ 1622 w 10000"/>
              <a:gd name="connsiteY88" fmla="*/ 7258 h 10000"/>
              <a:gd name="connsiteX89" fmla="*/ 1596 w 10000"/>
              <a:gd name="connsiteY89" fmla="*/ 7223 h 10000"/>
              <a:gd name="connsiteX90" fmla="*/ 1564 w 10000"/>
              <a:gd name="connsiteY90" fmla="*/ 7176 h 10000"/>
              <a:gd name="connsiteX91" fmla="*/ 1477 w 10000"/>
              <a:gd name="connsiteY91" fmla="*/ 7025 h 10000"/>
              <a:gd name="connsiteX92" fmla="*/ 1349 w 10000"/>
              <a:gd name="connsiteY92" fmla="*/ 6779 h 10000"/>
              <a:gd name="connsiteX93" fmla="*/ 1177 w 10000"/>
              <a:gd name="connsiteY93" fmla="*/ 6441 h 10000"/>
              <a:gd name="connsiteX94" fmla="*/ 952 w 10000"/>
              <a:gd name="connsiteY94" fmla="*/ 5974 h 10000"/>
              <a:gd name="connsiteX95" fmla="*/ 852 w 10000"/>
              <a:gd name="connsiteY95" fmla="*/ 5753 h 10000"/>
              <a:gd name="connsiteX96" fmla="*/ 747 w 10000"/>
              <a:gd name="connsiteY96" fmla="*/ 5508 h 10000"/>
              <a:gd name="connsiteX97" fmla="*/ 651 w 10000"/>
              <a:gd name="connsiteY97" fmla="*/ 5239 h 10000"/>
              <a:gd name="connsiteX98" fmla="*/ 545 w 10000"/>
              <a:gd name="connsiteY98" fmla="*/ 4959 h 10000"/>
              <a:gd name="connsiteX99" fmla="*/ 449 w 10000"/>
              <a:gd name="connsiteY99" fmla="*/ 4656 h 10000"/>
              <a:gd name="connsiteX100" fmla="*/ 356 w 10000"/>
              <a:gd name="connsiteY100" fmla="*/ 4352 h 10000"/>
              <a:gd name="connsiteX101" fmla="*/ 274 w 10000"/>
              <a:gd name="connsiteY101" fmla="*/ 4037 h 10000"/>
              <a:gd name="connsiteX102" fmla="*/ 195 w 10000"/>
              <a:gd name="connsiteY102" fmla="*/ 3711 h 10000"/>
              <a:gd name="connsiteX103" fmla="*/ 130 w 10000"/>
              <a:gd name="connsiteY103" fmla="*/ 3372 h 10000"/>
              <a:gd name="connsiteX104" fmla="*/ 77 w 10000"/>
              <a:gd name="connsiteY104" fmla="*/ 3046 h 10000"/>
              <a:gd name="connsiteX105" fmla="*/ 32 w 10000"/>
              <a:gd name="connsiteY105" fmla="*/ 2719 h 10000"/>
              <a:gd name="connsiteX106" fmla="*/ 6 w 10000"/>
              <a:gd name="connsiteY106" fmla="*/ 2392 h 10000"/>
              <a:gd name="connsiteX107" fmla="*/ 0 w 10000"/>
              <a:gd name="connsiteY107" fmla="*/ 2077 h 10000"/>
              <a:gd name="connsiteX108" fmla="*/ 6 w 10000"/>
              <a:gd name="connsiteY108" fmla="*/ 1785 h 10000"/>
              <a:gd name="connsiteX109" fmla="*/ 38 w 10000"/>
              <a:gd name="connsiteY109" fmla="*/ 1494 h 10000"/>
              <a:gd name="connsiteX110" fmla="*/ 90 w 10000"/>
              <a:gd name="connsiteY110" fmla="*/ 1225 h 10000"/>
              <a:gd name="connsiteX111" fmla="*/ 170 w 10000"/>
              <a:gd name="connsiteY111" fmla="*/ 968 h 10000"/>
              <a:gd name="connsiteX112" fmla="*/ 274 w 10000"/>
              <a:gd name="connsiteY112" fmla="*/ 735 h 10000"/>
              <a:gd name="connsiteX113" fmla="*/ 402 w 10000"/>
              <a:gd name="connsiteY113" fmla="*/ 525 h 10000"/>
              <a:gd name="connsiteX114" fmla="*/ 558 w 10000"/>
              <a:gd name="connsiteY114" fmla="*/ 362 h 10000"/>
              <a:gd name="connsiteX115" fmla="*/ 747 w 10000"/>
              <a:gd name="connsiteY115" fmla="*/ 210 h 10000"/>
              <a:gd name="connsiteX116" fmla="*/ 972 w 10000"/>
              <a:gd name="connsiteY116" fmla="*/ 105 h 10000"/>
              <a:gd name="connsiteX117" fmla="*/ 1238 w 10000"/>
              <a:gd name="connsiteY117" fmla="*/ 35 h 10000"/>
              <a:gd name="connsiteX118" fmla="*/ 1531 w 10000"/>
              <a:gd name="connsiteY118" fmla="*/ 0 h 10000"/>
              <a:gd name="connsiteX119" fmla="*/ 1856 w 10000"/>
              <a:gd name="connsiteY119" fmla="*/ 12 h 10000"/>
              <a:gd name="connsiteX120" fmla="*/ 2227 w 10000"/>
              <a:gd name="connsiteY120" fmla="*/ 70 h 10000"/>
              <a:gd name="connsiteX121" fmla="*/ 2642 w 10000"/>
              <a:gd name="connsiteY121" fmla="*/ 175 h 10000"/>
              <a:gd name="connsiteX122" fmla="*/ 3099 w 10000"/>
              <a:gd name="connsiteY122" fmla="*/ 338 h 10000"/>
              <a:gd name="connsiteX123" fmla="*/ 3592 w 10000"/>
              <a:gd name="connsiteY123" fmla="*/ 548 h 10000"/>
              <a:gd name="connsiteX124" fmla="*/ 4139 w 10000"/>
              <a:gd name="connsiteY124" fmla="*/ 828 h 10000"/>
              <a:gd name="connsiteX125" fmla="*/ 4739 w 10000"/>
              <a:gd name="connsiteY125" fmla="*/ 1155 h 10000"/>
              <a:gd name="connsiteX126" fmla="*/ 5377 w 10000"/>
              <a:gd name="connsiteY126" fmla="*/ 1552 h 10000"/>
              <a:gd name="connsiteX127" fmla="*/ 5522 w 10000"/>
              <a:gd name="connsiteY127" fmla="*/ 1669 h 10000"/>
              <a:gd name="connsiteX128" fmla="*/ 5898 w 10000"/>
              <a:gd name="connsiteY128" fmla="*/ 1995 h 10000"/>
              <a:gd name="connsiteX129" fmla="*/ 6153 w 10000"/>
              <a:gd name="connsiteY129" fmla="*/ 2217 h 10000"/>
              <a:gd name="connsiteX130" fmla="*/ 6445 w 10000"/>
              <a:gd name="connsiteY130" fmla="*/ 2485 h 10000"/>
              <a:gd name="connsiteX131" fmla="*/ 6769 w 10000"/>
              <a:gd name="connsiteY131" fmla="*/ 2789 h 10000"/>
              <a:gd name="connsiteX132" fmla="*/ 7108 w 10000"/>
              <a:gd name="connsiteY132" fmla="*/ 3127 h 10000"/>
              <a:gd name="connsiteX133" fmla="*/ 7466 w 10000"/>
              <a:gd name="connsiteY133" fmla="*/ 3501 h 10000"/>
              <a:gd name="connsiteX134" fmla="*/ 7825 w 10000"/>
              <a:gd name="connsiteY134" fmla="*/ 3886 h 10000"/>
              <a:gd name="connsiteX135" fmla="*/ 8183 w 10000"/>
              <a:gd name="connsiteY135" fmla="*/ 4294 h 10000"/>
              <a:gd name="connsiteX136" fmla="*/ 8531 w 10000"/>
              <a:gd name="connsiteY136" fmla="*/ 4714 h 10000"/>
              <a:gd name="connsiteX137" fmla="*/ 8854 w 10000"/>
              <a:gd name="connsiteY137" fmla="*/ 5134 h 10000"/>
              <a:gd name="connsiteX138" fmla="*/ 9160 w 10000"/>
              <a:gd name="connsiteY138" fmla="*/ 5578 h 10000"/>
              <a:gd name="connsiteX139" fmla="*/ 9427 w 10000"/>
              <a:gd name="connsiteY139" fmla="*/ 6009 h 10000"/>
              <a:gd name="connsiteX140" fmla="*/ 9655 w 10000"/>
              <a:gd name="connsiteY140" fmla="*/ 6453 h 10000"/>
              <a:gd name="connsiteX141" fmla="*/ 9831 w 10000"/>
              <a:gd name="connsiteY141" fmla="*/ 6884 h 10000"/>
              <a:gd name="connsiteX142" fmla="*/ 9948 w 10000"/>
              <a:gd name="connsiteY142" fmla="*/ 7293 h 10000"/>
              <a:gd name="connsiteX143" fmla="*/ 10000 w 10000"/>
              <a:gd name="connsiteY143" fmla="*/ 7701 h 10000"/>
              <a:gd name="connsiteX144" fmla="*/ 9988 w 10000"/>
              <a:gd name="connsiteY144" fmla="*/ 8086 h 10000"/>
              <a:gd name="connsiteX145" fmla="*/ 9890 w 10000"/>
              <a:gd name="connsiteY145" fmla="*/ 8448 h 10000"/>
              <a:gd name="connsiteX146" fmla="*/ 9700 w 10000"/>
              <a:gd name="connsiteY146" fmla="*/ 8775 h 10000"/>
              <a:gd name="connsiteX147" fmla="*/ 9421 w 10000"/>
              <a:gd name="connsiteY147" fmla="*/ 9090 h 10000"/>
              <a:gd name="connsiteX148" fmla="*/ 9037 w 10000"/>
              <a:gd name="connsiteY148" fmla="*/ 9358 h 10000"/>
              <a:gd name="connsiteX149" fmla="*/ 8537 w 10000"/>
              <a:gd name="connsiteY149" fmla="*/ 9580 h 10000"/>
              <a:gd name="connsiteX150" fmla="*/ 7921 w 10000"/>
              <a:gd name="connsiteY150" fmla="*/ 9767 h 10000"/>
              <a:gd name="connsiteX151" fmla="*/ 7175 w 10000"/>
              <a:gd name="connsiteY151" fmla="*/ 9895 h 10000"/>
              <a:gd name="connsiteX152" fmla="*/ 6302 w 10000"/>
              <a:gd name="connsiteY152" fmla="*/ 9977 h 10000"/>
              <a:gd name="connsiteX153" fmla="*/ 5273 w 10000"/>
              <a:gd name="connsiteY153" fmla="*/ 10000 h 10000"/>
              <a:gd name="connsiteX154" fmla="*/ 4100 w 10000"/>
              <a:gd name="connsiteY154" fmla="*/ 9965 h 10000"/>
              <a:gd name="connsiteX155" fmla="*/ 2779 w 10000"/>
              <a:gd name="connsiteY155" fmla="*/ 9860 h 10000"/>
              <a:gd name="connsiteX0" fmla="*/ 1737 w 10000"/>
              <a:gd name="connsiteY0" fmla="*/ 9428 h 10000"/>
              <a:gd name="connsiteX1" fmla="*/ 794 w 10000"/>
              <a:gd name="connsiteY1" fmla="*/ 8527 h 10000"/>
              <a:gd name="connsiteX2" fmla="*/ 1479 w 10000"/>
              <a:gd name="connsiteY2" fmla="*/ 8856 h 10000"/>
              <a:gd name="connsiteX3" fmla="*/ 2059 w 10000"/>
              <a:gd name="connsiteY3" fmla="*/ 9037 h 10000"/>
              <a:gd name="connsiteX4" fmla="*/ 2696 w 10000"/>
              <a:gd name="connsiteY4" fmla="*/ 9300 h 10000"/>
              <a:gd name="connsiteX5" fmla="*/ 3151 w 10000"/>
              <a:gd name="connsiteY5" fmla="*/ 9335 h 10000"/>
              <a:gd name="connsiteX6" fmla="*/ 3613 w 10000"/>
              <a:gd name="connsiteY6" fmla="*/ 9358 h 10000"/>
              <a:gd name="connsiteX7" fmla="*/ 4087 w 10000"/>
              <a:gd name="connsiteY7" fmla="*/ 9370 h 10000"/>
              <a:gd name="connsiteX8" fmla="*/ 4572 w 10000"/>
              <a:gd name="connsiteY8" fmla="*/ 9382 h 10000"/>
              <a:gd name="connsiteX9" fmla="*/ 5040 w 10000"/>
              <a:gd name="connsiteY9" fmla="*/ 9382 h 10000"/>
              <a:gd name="connsiteX10" fmla="*/ 5508 w 10000"/>
              <a:gd name="connsiteY10" fmla="*/ 9358 h 10000"/>
              <a:gd name="connsiteX11" fmla="*/ 5969 w 10000"/>
              <a:gd name="connsiteY11" fmla="*/ 9335 h 10000"/>
              <a:gd name="connsiteX12" fmla="*/ 6420 w 10000"/>
              <a:gd name="connsiteY12" fmla="*/ 9277 h 10000"/>
              <a:gd name="connsiteX13" fmla="*/ 6842 w 10000"/>
              <a:gd name="connsiteY13" fmla="*/ 9218 h 10000"/>
              <a:gd name="connsiteX14" fmla="*/ 7246 w 10000"/>
              <a:gd name="connsiteY14" fmla="*/ 9125 h 10000"/>
              <a:gd name="connsiteX15" fmla="*/ 7638 w 10000"/>
              <a:gd name="connsiteY15" fmla="*/ 9020 h 10000"/>
              <a:gd name="connsiteX16" fmla="*/ 7987 w 10000"/>
              <a:gd name="connsiteY16" fmla="*/ 8903 h 10000"/>
              <a:gd name="connsiteX17" fmla="*/ 8308 w 10000"/>
              <a:gd name="connsiteY17" fmla="*/ 8740 h 10000"/>
              <a:gd name="connsiteX18" fmla="*/ 8589 w 10000"/>
              <a:gd name="connsiteY18" fmla="*/ 8553 h 10000"/>
              <a:gd name="connsiteX19" fmla="*/ 8830 w 10000"/>
              <a:gd name="connsiteY19" fmla="*/ 8355 h 10000"/>
              <a:gd name="connsiteX20" fmla="*/ 9037 w 10000"/>
              <a:gd name="connsiteY20" fmla="*/ 8121 h 10000"/>
              <a:gd name="connsiteX21" fmla="*/ 9180 w 10000"/>
              <a:gd name="connsiteY21" fmla="*/ 7865 h 10000"/>
              <a:gd name="connsiteX22" fmla="*/ 9279 w 10000"/>
              <a:gd name="connsiteY22" fmla="*/ 7573 h 10000"/>
              <a:gd name="connsiteX23" fmla="*/ 9316 w 10000"/>
              <a:gd name="connsiteY23" fmla="*/ 7258 h 10000"/>
              <a:gd name="connsiteX24" fmla="*/ 9298 w 10000"/>
              <a:gd name="connsiteY24" fmla="*/ 6896 h 10000"/>
              <a:gd name="connsiteX25" fmla="*/ 9291 w 10000"/>
              <a:gd name="connsiteY25" fmla="*/ 6873 h 10000"/>
              <a:gd name="connsiteX26" fmla="*/ 9285 w 10000"/>
              <a:gd name="connsiteY26" fmla="*/ 6791 h 10000"/>
              <a:gd name="connsiteX27" fmla="*/ 9257 w 10000"/>
              <a:gd name="connsiteY27" fmla="*/ 6674 h 10000"/>
              <a:gd name="connsiteX28" fmla="*/ 9207 w 10000"/>
              <a:gd name="connsiteY28" fmla="*/ 6511 h 10000"/>
              <a:gd name="connsiteX29" fmla="*/ 9129 w 10000"/>
              <a:gd name="connsiteY29" fmla="*/ 6301 h 10000"/>
              <a:gd name="connsiteX30" fmla="*/ 9018 w 10000"/>
              <a:gd name="connsiteY30" fmla="*/ 6044 h 10000"/>
              <a:gd name="connsiteX31" fmla="*/ 8944 w 10000"/>
              <a:gd name="connsiteY31" fmla="*/ 5904 h 10000"/>
              <a:gd name="connsiteX32" fmla="*/ 8867 w 10000"/>
              <a:gd name="connsiteY32" fmla="*/ 5753 h 10000"/>
              <a:gd name="connsiteX33" fmla="*/ 8777 w 10000"/>
              <a:gd name="connsiteY33" fmla="*/ 5601 h 10000"/>
              <a:gd name="connsiteX34" fmla="*/ 8677 w 10000"/>
              <a:gd name="connsiteY34" fmla="*/ 5438 h 10000"/>
              <a:gd name="connsiteX35" fmla="*/ 8561 w 10000"/>
              <a:gd name="connsiteY35" fmla="*/ 5263 h 10000"/>
              <a:gd name="connsiteX36" fmla="*/ 8431 w 10000"/>
              <a:gd name="connsiteY36" fmla="*/ 5076 h 10000"/>
              <a:gd name="connsiteX37" fmla="*/ 8287 w 10000"/>
              <a:gd name="connsiteY37" fmla="*/ 4889 h 10000"/>
              <a:gd name="connsiteX38" fmla="*/ 8132 w 10000"/>
              <a:gd name="connsiteY38" fmla="*/ 4702 h 10000"/>
              <a:gd name="connsiteX39" fmla="*/ 7956 w 10000"/>
              <a:gd name="connsiteY39" fmla="*/ 4492 h 10000"/>
              <a:gd name="connsiteX40" fmla="*/ 7766 w 10000"/>
              <a:gd name="connsiteY40" fmla="*/ 4282 h 10000"/>
              <a:gd name="connsiteX41" fmla="*/ 7559 w 10000"/>
              <a:gd name="connsiteY41" fmla="*/ 4072 h 10000"/>
              <a:gd name="connsiteX42" fmla="*/ 7323 w 10000"/>
              <a:gd name="connsiteY42" fmla="*/ 3851 h 10000"/>
              <a:gd name="connsiteX43" fmla="*/ 7081 w 10000"/>
              <a:gd name="connsiteY43" fmla="*/ 3617 h 10000"/>
              <a:gd name="connsiteX44" fmla="*/ 6817 w 10000"/>
              <a:gd name="connsiteY44" fmla="*/ 3384 h 10000"/>
              <a:gd name="connsiteX45" fmla="*/ 6538 w 10000"/>
              <a:gd name="connsiteY45" fmla="*/ 3139 h 10000"/>
              <a:gd name="connsiteX46" fmla="*/ 6231 w 10000"/>
              <a:gd name="connsiteY46" fmla="*/ 2894 h 10000"/>
              <a:gd name="connsiteX47" fmla="*/ 5898 w 10000"/>
              <a:gd name="connsiteY47" fmla="*/ 2649 h 10000"/>
              <a:gd name="connsiteX48" fmla="*/ 5547 w 10000"/>
              <a:gd name="connsiteY48" fmla="*/ 2404 h 10000"/>
              <a:gd name="connsiteX49" fmla="*/ 5176 w 10000"/>
              <a:gd name="connsiteY49" fmla="*/ 2147 h 10000"/>
              <a:gd name="connsiteX50" fmla="*/ 4779 w 10000"/>
              <a:gd name="connsiteY50" fmla="*/ 1879 h 10000"/>
              <a:gd name="connsiteX51" fmla="*/ 4709 w 10000"/>
              <a:gd name="connsiteY51" fmla="*/ 1832 h 10000"/>
              <a:gd name="connsiteX52" fmla="*/ 4519 w 10000"/>
              <a:gd name="connsiteY52" fmla="*/ 1704 h 10000"/>
              <a:gd name="connsiteX53" fmla="*/ 4232 w 10000"/>
              <a:gd name="connsiteY53" fmla="*/ 1529 h 10000"/>
              <a:gd name="connsiteX54" fmla="*/ 3861 w 10000"/>
              <a:gd name="connsiteY54" fmla="*/ 1319 h 10000"/>
              <a:gd name="connsiteX55" fmla="*/ 3658 w 10000"/>
              <a:gd name="connsiteY55" fmla="*/ 1214 h 10000"/>
              <a:gd name="connsiteX56" fmla="*/ 3437 w 10000"/>
              <a:gd name="connsiteY56" fmla="*/ 1109 h 10000"/>
              <a:gd name="connsiteX57" fmla="*/ 3214 w 10000"/>
              <a:gd name="connsiteY57" fmla="*/ 1015 h 10000"/>
              <a:gd name="connsiteX58" fmla="*/ 2988 w 10000"/>
              <a:gd name="connsiteY58" fmla="*/ 933 h 10000"/>
              <a:gd name="connsiteX59" fmla="*/ 2755 w 10000"/>
              <a:gd name="connsiteY59" fmla="*/ 852 h 10000"/>
              <a:gd name="connsiteX60" fmla="*/ 2512 w 10000"/>
              <a:gd name="connsiteY60" fmla="*/ 793 h 10000"/>
              <a:gd name="connsiteX61" fmla="*/ 2277 w 10000"/>
              <a:gd name="connsiteY61" fmla="*/ 747 h 10000"/>
              <a:gd name="connsiteX62" fmla="*/ 2059 w 10000"/>
              <a:gd name="connsiteY62" fmla="*/ 723 h 10000"/>
              <a:gd name="connsiteX63" fmla="*/ 1838 w 10000"/>
              <a:gd name="connsiteY63" fmla="*/ 735 h 10000"/>
              <a:gd name="connsiteX64" fmla="*/ 1628 w 10000"/>
              <a:gd name="connsiteY64" fmla="*/ 793 h 10000"/>
              <a:gd name="connsiteX65" fmla="*/ 1431 w 10000"/>
              <a:gd name="connsiteY65" fmla="*/ 863 h 10000"/>
              <a:gd name="connsiteX66" fmla="*/ 1258 w 10000"/>
              <a:gd name="connsiteY66" fmla="*/ 968 h 10000"/>
              <a:gd name="connsiteX67" fmla="*/ 1094 w 10000"/>
              <a:gd name="connsiteY67" fmla="*/ 1109 h 10000"/>
              <a:gd name="connsiteX68" fmla="*/ 952 w 10000"/>
              <a:gd name="connsiteY68" fmla="*/ 1295 h 10000"/>
              <a:gd name="connsiteX69" fmla="*/ 833 w 10000"/>
              <a:gd name="connsiteY69" fmla="*/ 1529 h 10000"/>
              <a:gd name="connsiteX70" fmla="*/ 741 w 10000"/>
              <a:gd name="connsiteY70" fmla="*/ 1820 h 10000"/>
              <a:gd name="connsiteX71" fmla="*/ 682 w 10000"/>
              <a:gd name="connsiteY71" fmla="*/ 2147 h 10000"/>
              <a:gd name="connsiteX72" fmla="*/ 657 w 10000"/>
              <a:gd name="connsiteY72" fmla="*/ 2532 h 10000"/>
              <a:gd name="connsiteX73" fmla="*/ 664 w 10000"/>
              <a:gd name="connsiteY73" fmla="*/ 2987 h 10000"/>
              <a:gd name="connsiteX74" fmla="*/ 709 w 10000"/>
              <a:gd name="connsiteY74" fmla="*/ 3501 h 10000"/>
              <a:gd name="connsiteX75" fmla="*/ 792 w 10000"/>
              <a:gd name="connsiteY75" fmla="*/ 4072 h 10000"/>
              <a:gd name="connsiteX76" fmla="*/ 925 w 10000"/>
              <a:gd name="connsiteY76" fmla="*/ 4714 h 10000"/>
              <a:gd name="connsiteX77" fmla="*/ 1106 w 10000"/>
              <a:gd name="connsiteY77" fmla="*/ 5438 h 10000"/>
              <a:gd name="connsiteX78" fmla="*/ 1330 w 10000"/>
              <a:gd name="connsiteY78" fmla="*/ 6231 h 10000"/>
              <a:gd name="connsiteX79" fmla="*/ 1368 w 10000"/>
              <a:gd name="connsiteY79" fmla="*/ 6336 h 10000"/>
              <a:gd name="connsiteX80" fmla="*/ 1454 w 10000"/>
              <a:gd name="connsiteY80" fmla="*/ 6581 h 10000"/>
              <a:gd name="connsiteX81" fmla="*/ 1556 w 10000"/>
              <a:gd name="connsiteY81" fmla="*/ 6873 h 10000"/>
              <a:gd name="connsiteX82" fmla="*/ 1635 w 10000"/>
              <a:gd name="connsiteY82" fmla="*/ 7141 h 10000"/>
              <a:gd name="connsiteX83" fmla="*/ 1641 w 10000"/>
              <a:gd name="connsiteY83" fmla="*/ 7188 h 10000"/>
              <a:gd name="connsiteX84" fmla="*/ 1648 w 10000"/>
              <a:gd name="connsiteY84" fmla="*/ 7223 h 10000"/>
              <a:gd name="connsiteX85" fmla="*/ 1654 w 10000"/>
              <a:gd name="connsiteY85" fmla="*/ 7258 h 10000"/>
              <a:gd name="connsiteX86" fmla="*/ 1648 w 10000"/>
              <a:gd name="connsiteY86" fmla="*/ 7270 h 10000"/>
              <a:gd name="connsiteX87" fmla="*/ 1635 w 10000"/>
              <a:gd name="connsiteY87" fmla="*/ 7270 h 10000"/>
              <a:gd name="connsiteX88" fmla="*/ 1622 w 10000"/>
              <a:gd name="connsiteY88" fmla="*/ 7258 h 10000"/>
              <a:gd name="connsiteX89" fmla="*/ 1596 w 10000"/>
              <a:gd name="connsiteY89" fmla="*/ 7223 h 10000"/>
              <a:gd name="connsiteX90" fmla="*/ 1564 w 10000"/>
              <a:gd name="connsiteY90" fmla="*/ 7176 h 10000"/>
              <a:gd name="connsiteX91" fmla="*/ 1477 w 10000"/>
              <a:gd name="connsiteY91" fmla="*/ 7025 h 10000"/>
              <a:gd name="connsiteX92" fmla="*/ 1349 w 10000"/>
              <a:gd name="connsiteY92" fmla="*/ 6779 h 10000"/>
              <a:gd name="connsiteX93" fmla="*/ 1177 w 10000"/>
              <a:gd name="connsiteY93" fmla="*/ 6441 h 10000"/>
              <a:gd name="connsiteX94" fmla="*/ 952 w 10000"/>
              <a:gd name="connsiteY94" fmla="*/ 5974 h 10000"/>
              <a:gd name="connsiteX95" fmla="*/ 852 w 10000"/>
              <a:gd name="connsiteY95" fmla="*/ 5753 h 10000"/>
              <a:gd name="connsiteX96" fmla="*/ 747 w 10000"/>
              <a:gd name="connsiteY96" fmla="*/ 5508 h 10000"/>
              <a:gd name="connsiteX97" fmla="*/ 651 w 10000"/>
              <a:gd name="connsiteY97" fmla="*/ 5239 h 10000"/>
              <a:gd name="connsiteX98" fmla="*/ 545 w 10000"/>
              <a:gd name="connsiteY98" fmla="*/ 4959 h 10000"/>
              <a:gd name="connsiteX99" fmla="*/ 449 w 10000"/>
              <a:gd name="connsiteY99" fmla="*/ 4656 h 10000"/>
              <a:gd name="connsiteX100" fmla="*/ 356 w 10000"/>
              <a:gd name="connsiteY100" fmla="*/ 4352 h 10000"/>
              <a:gd name="connsiteX101" fmla="*/ 274 w 10000"/>
              <a:gd name="connsiteY101" fmla="*/ 4037 h 10000"/>
              <a:gd name="connsiteX102" fmla="*/ 195 w 10000"/>
              <a:gd name="connsiteY102" fmla="*/ 3711 h 10000"/>
              <a:gd name="connsiteX103" fmla="*/ 130 w 10000"/>
              <a:gd name="connsiteY103" fmla="*/ 3372 h 10000"/>
              <a:gd name="connsiteX104" fmla="*/ 77 w 10000"/>
              <a:gd name="connsiteY104" fmla="*/ 3046 h 10000"/>
              <a:gd name="connsiteX105" fmla="*/ 32 w 10000"/>
              <a:gd name="connsiteY105" fmla="*/ 2719 h 10000"/>
              <a:gd name="connsiteX106" fmla="*/ 6 w 10000"/>
              <a:gd name="connsiteY106" fmla="*/ 2392 h 10000"/>
              <a:gd name="connsiteX107" fmla="*/ 0 w 10000"/>
              <a:gd name="connsiteY107" fmla="*/ 2077 h 10000"/>
              <a:gd name="connsiteX108" fmla="*/ 6 w 10000"/>
              <a:gd name="connsiteY108" fmla="*/ 1785 h 10000"/>
              <a:gd name="connsiteX109" fmla="*/ 38 w 10000"/>
              <a:gd name="connsiteY109" fmla="*/ 1494 h 10000"/>
              <a:gd name="connsiteX110" fmla="*/ 90 w 10000"/>
              <a:gd name="connsiteY110" fmla="*/ 1225 h 10000"/>
              <a:gd name="connsiteX111" fmla="*/ 170 w 10000"/>
              <a:gd name="connsiteY111" fmla="*/ 968 h 10000"/>
              <a:gd name="connsiteX112" fmla="*/ 274 w 10000"/>
              <a:gd name="connsiteY112" fmla="*/ 735 h 10000"/>
              <a:gd name="connsiteX113" fmla="*/ 402 w 10000"/>
              <a:gd name="connsiteY113" fmla="*/ 525 h 10000"/>
              <a:gd name="connsiteX114" fmla="*/ 558 w 10000"/>
              <a:gd name="connsiteY114" fmla="*/ 362 h 10000"/>
              <a:gd name="connsiteX115" fmla="*/ 747 w 10000"/>
              <a:gd name="connsiteY115" fmla="*/ 210 h 10000"/>
              <a:gd name="connsiteX116" fmla="*/ 972 w 10000"/>
              <a:gd name="connsiteY116" fmla="*/ 105 h 10000"/>
              <a:gd name="connsiteX117" fmla="*/ 1238 w 10000"/>
              <a:gd name="connsiteY117" fmla="*/ 35 h 10000"/>
              <a:gd name="connsiteX118" fmla="*/ 1531 w 10000"/>
              <a:gd name="connsiteY118" fmla="*/ 0 h 10000"/>
              <a:gd name="connsiteX119" fmla="*/ 1856 w 10000"/>
              <a:gd name="connsiteY119" fmla="*/ 12 h 10000"/>
              <a:gd name="connsiteX120" fmla="*/ 2227 w 10000"/>
              <a:gd name="connsiteY120" fmla="*/ 70 h 10000"/>
              <a:gd name="connsiteX121" fmla="*/ 2642 w 10000"/>
              <a:gd name="connsiteY121" fmla="*/ 175 h 10000"/>
              <a:gd name="connsiteX122" fmla="*/ 3099 w 10000"/>
              <a:gd name="connsiteY122" fmla="*/ 338 h 10000"/>
              <a:gd name="connsiteX123" fmla="*/ 3592 w 10000"/>
              <a:gd name="connsiteY123" fmla="*/ 548 h 10000"/>
              <a:gd name="connsiteX124" fmla="*/ 4139 w 10000"/>
              <a:gd name="connsiteY124" fmla="*/ 828 h 10000"/>
              <a:gd name="connsiteX125" fmla="*/ 4739 w 10000"/>
              <a:gd name="connsiteY125" fmla="*/ 1155 h 10000"/>
              <a:gd name="connsiteX126" fmla="*/ 5377 w 10000"/>
              <a:gd name="connsiteY126" fmla="*/ 1552 h 10000"/>
              <a:gd name="connsiteX127" fmla="*/ 5522 w 10000"/>
              <a:gd name="connsiteY127" fmla="*/ 1669 h 10000"/>
              <a:gd name="connsiteX128" fmla="*/ 5898 w 10000"/>
              <a:gd name="connsiteY128" fmla="*/ 1995 h 10000"/>
              <a:gd name="connsiteX129" fmla="*/ 6153 w 10000"/>
              <a:gd name="connsiteY129" fmla="*/ 2217 h 10000"/>
              <a:gd name="connsiteX130" fmla="*/ 6445 w 10000"/>
              <a:gd name="connsiteY130" fmla="*/ 2485 h 10000"/>
              <a:gd name="connsiteX131" fmla="*/ 6769 w 10000"/>
              <a:gd name="connsiteY131" fmla="*/ 2789 h 10000"/>
              <a:gd name="connsiteX132" fmla="*/ 7108 w 10000"/>
              <a:gd name="connsiteY132" fmla="*/ 3127 h 10000"/>
              <a:gd name="connsiteX133" fmla="*/ 7466 w 10000"/>
              <a:gd name="connsiteY133" fmla="*/ 3501 h 10000"/>
              <a:gd name="connsiteX134" fmla="*/ 7825 w 10000"/>
              <a:gd name="connsiteY134" fmla="*/ 3886 h 10000"/>
              <a:gd name="connsiteX135" fmla="*/ 8183 w 10000"/>
              <a:gd name="connsiteY135" fmla="*/ 4294 h 10000"/>
              <a:gd name="connsiteX136" fmla="*/ 8531 w 10000"/>
              <a:gd name="connsiteY136" fmla="*/ 4714 h 10000"/>
              <a:gd name="connsiteX137" fmla="*/ 8854 w 10000"/>
              <a:gd name="connsiteY137" fmla="*/ 5134 h 10000"/>
              <a:gd name="connsiteX138" fmla="*/ 9160 w 10000"/>
              <a:gd name="connsiteY138" fmla="*/ 5578 h 10000"/>
              <a:gd name="connsiteX139" fmla="*/ 9427 w 10000"/>
              <a:gd name="connsiteY139" fmla="*/ 6009 h 10000"/>
              <a:gd name="connsiteX140" fmla="*/ 9655 w 10000"/>
              <a:gd name="connsiteY140" fmla="*/ 6453 h 10000"/>
              <a:gd name="connsiteX141" fmla="*/ 9831 w 10000"/>
              <a:gd name="connsiteY141" fmla="*/ 6884 h 10000"/>
              <a:gd name="connsiteX142" fmla="*/ 9948 w 10000"/>
              <a:gd name="connsiteY142" fmla="*/ 7293 h 10000"/>
              <a:gd name="connsiteX143" fmla="*/ 10000 w 10000"/>
              <a:gd name="connsiteY143" fmla="*/ 7701 h 10000"/>
              <a:gd name="connsiteX144" fmla="*/ 9988 w 10000"/>
              <a:gd name="connsiteY144" fmla="*/ 8086 h 10000"/>
              <a:gd name="connsiteX145" fmla="*/ 9890 w 10000"/>
              <a:gd name="connsiteY145" fmla="*/ 8448 h 10000"/>
              <a:gd name="connsiteX146" fmla="*/ 9700 w 10000"/>
              <a:gd name="connsiteY146" fmla="*/ 8775 h 10000"/>
              <a:gd name="connsiteX147" fmla="*/ 9421 w 10000"/>
              <a:gd name="connsiteY147" fmla="*/ 9090 h 10000"/>
              <a:gd name="connsiteX148" fmla="*/ 9037 w 10000"/>
              <a:gd name="connsiteY148" fmla="*/ 9358 h 10000"/>
              <a:gd name="connsiteX149" fmla="*/ 8537 w 10000"/>
              <a:gd name="connsiteY149" fmla="*/ 9580 h 10000"/>
              <a:gd name="connsiteX150" fmla="*/ 7921 w 10000"/>
              <a:gd name="connsiteY150" fmla="*/ 9767 h 10000"/>
              <a:gd name="connsiteX151" fmla="*/ 7175 w 10000"/>
              <a:gd name="connsiteY151" fmla="*/ 9895 h 10000"/>
              <a:gd name="connsiteX152" fmla="*/ 6302 w 10000"/>
              <a:gd name="connsiteY152" fmla="*/ 9977 h 10000"/>
              <a:gd name="connsiteX153" fmla="*/ 5273 w 10000"/>
              <a:gd name="connsiteY153" fmla="*/ 10000 h 10000"/>
              <a:gd name="connsiteX154" fmla="*/ 4100 w 10000"/>
              <a:gd name="connsiteY154" fmla="*/ 9965 h 10000"/>
              <a:gd name="connsiteX155" fmla="*/ 2779 w 10000"/>
              <a:gd name="connsiteY155" fmla="*/ 9860 h 10000"/>
              <a:gd name="connsiteX0" fmla="*/ 1737 w 10000"/>
              <a:gd name="connsiteY0" fmla="*/ 9428 h 10000"/>
              <a:gd name="connsiteX1" fmla="*/ 794 w 10000"/>
              <a:gd name="connsiteY1" fmla="*/ 8527 h 10000"/>
              <a:gd name="connsiteX2" fmla="*/ 1479 w 10000"/>
              <a:gd name="connsiteY2" fmla="*/ 8856 h 10000"/>
              <a:gd name="connsiteX3" fmla="*/ 2059 w 10000"/>
              <a:gd name="connsiteY3" fmla="*/ 9037 h 10000"/>
              <a:gd name="connsiteX4" fmla="*/ 2696 w 10000"/>
              <a:gd name="connsiteY4" fmla="*/ 9300 h 10000"/>
              <a:gd name="connsiteX5" fmla="*/ 3151 w 10000"/>
              <a:gd name="connsiteY5" fmla="*/ 9335 h 10000"/>
              <a:gd name="connsiteX6" fmla="*/ 3613 w 10000"/>
              <a:gd name="connsiteY6" fmla="*/ 9358 h 10000"/>
              <a:gd name="connsiteX7" fmla="*/ 4087 w 10000"/>
              <a:gd name="connsiteY7" fmla="*/ 9370 h 10000"/>
              <a:gd name="connsiteX8" fmla="*/ 4572 w 10000"/>
              <a:gd name="connsiteY8" fmla="*/ 9382 h 10000"/>
              <a:gd name="connsiteX9" fmla="*/ 5040 w 10000"/>
              <a:gd name="connsiteY9" fmla="*/ 9382 h 10000"/>
              <a:gd name="connsiteX10" fmla="*/ 5508 w 10000"/>
              <a:gd name="connsiteY10" fmla="*/ 9358 h 10000"/>
              <a:gd name="connsiteX11" fmla="*/ 5969 w 10000"/>
              <a:gd name="connsiteY11" fmla="*/ 9335 h 10000"/>
              <a:gd name="connsiteX12" fmla="*/ 6420 w 10000"/>
              <a:gd name="connsiteY12" fmla="*/ 9277 h 10000"/>
              <a:gd name="connsiteX13" fmla="*/ 6842 w 10000"/>
              <a:gd name="connsiteY13" fmla="*/ 9218 h 10000"/>
              <a:gd name="connsiteX14" fmla="*/ 7246 w 10000"/>
              <a:gd name="connsiteY14" fmla="*/ 9125 h 10000"/>
              <a:gd name="connsiteX15" fmla="*/ 7638 w 10000"/>
              <a:gd name="connsiteY15" fmla="*/ 9020 h 10000"/>
              <a:gd name="connsiteX16" fmla="*/ 7987 w 10000"/>
              <a:gd name="connsiteY16" fmla="*/ 8903 h 10000"/>
              <a:gd name="connsiteX17" fmla="*/ 8308 w 10000"/>
              <a:gd name="connsiteY17" fmla="*/ 8740 h 10000"/>
              <a:gd name="connsiteX18" fmla="*/ 8589 w 10000"/>
              <a:gd name="connsiteY18" fmla="*/ 8553 h 10000"/>
              <a:gd name="connsiteX19" fmla="*/ 8830 w 10000"/>
              <a:gd name="connsiteY19" fmla="*/ 8355 h 10000"/>
              <a:gd name="connsiteX20" fmla="*/ 9037 w 10000"/>
              <a:gd name="connsiteY20" fmla="*/ 8121 h 10000"/>
              <a:gd name="connsiteX21" fmla="*/ 9180 w 10000"/>
              <a:gd name="connsiteY21" fmla="*/ 7865 h 10000"/>
              <a:gd name="connsiteX22" fmla="*/ 9279 w 10000"/>
              <a:gd name="connsiteY22" fmla="*/ 7573 h 10000"/>
              <a:gd name="connsiteX23" fmla="*/ 9316 w 10000"/>
              <a:gd name="connsiteY23" fmla="*/ 7258 h 10000"/>
              <a:gd name="connsiteX24" fmla="*/ 9298 w 10000"/>
              <a:gd name="connsiteY24" fmla="*/ 6896 h 10000"/>
              <a:gd name="connsiteX25" fmla="*/ 9291 w 10000"/>
              <a:gd name="connsiteY25" fmla="*/ 6873 h 10000"/>
              <a:gd name="connsiteX26" fmla="*/ 9285 w 10000"/>
              <a:gd name="connsiteY26" fmla="*/ 6791 h 10000"/>
              <a:gd name="connsiteX27" fmla="*/ 9257 w 10000"/>
              <a:gd name="connsiteY27" fmla="*/ 6674 h 10000"/>
              <a:gd name="connsiteX28" fmla="*/ 9207 w 10000"/>
              <a:gd name="connsiteY28" fmla="*/ 6511 h 10000"/>
              <a:gd name="connsiteX29" fmla="*/ 9129 w 10000"/>
              <a:gd name="connsiteY29" fmla="*/ 6301 h 10000"/>
              <a:gd name="connsiteX30" fmla="*/ 9018 w 10000"/>
              <a:gd name="connsiteY30" fmla="*/ 6044 h 10000"/>
              <a:gd name="connsiteX31" fmla="*/ 8944 w 10000"/>
              <a:gd name="connsiteY31" fmla="*/ 5904 h 10000"/>
              <a:gd name="connsiteX32" fmla="*/ 8867 w 10000"/>
              <a:gd name="connsiteY32" fmla="*/ 5753 h 10000"/>
              <a:gd name="connsiteX33" fmla="*/ 8777 w 10000"/>
              <a:gd name="connsiteY33" fmla="*/ 5601 h 10000"/>
              <a:gd name="connsiteX34" fmla="*/ 8677 w 10000"/>
              <a:gd name="connsiteY34" fmla="*/ 5438 h 10000"/>
              <a:gd name="connsiteX35" fmla="*/ 8561 w 10000"/>
              <a:gd name="connsiteY35" fmla="*/ 5263 h 10000"/>
              <a:gd name="connsiteX36" fmla="*/ 8431 w 10000"/>
              <a:gd name="connsiteY36" fmla="*/ 5076 h 10000"/>
              <a:gd name="connsiteX37" fmla="*/ 8287 w 10000"/>
              <a:gd name="connsiteY37" fmla="*/ 4889 h 10000"/>
              <a:gd name="connsiteX38" fmla="*/ 8132 w 10000"/>
              <a:gd name="connsiteY38" fmla="*/ 4702 h 10000"/>
              <a:gd name="connsiteX39" fmla="*/ 7956 w 10000"/>
              <a:gd name="connsiteY39" fmla="*/ 4492 h 10000"/>
              <a:gd name="connsiteX40" fmla="*/ 7766 w 10000"/>
              <a:gd name="connsiteY40" fmla="*/ 4282 h 10000"/>
              <a:gd name="connsiteX41" fmla="*/ 7559 w 10000"/>
              <a:gd name="connsiteY41" fmla="*/ 4072 h 10000"/>
              <a:gd name="connsiteX42" fmla="*/ 7323 w 10000"/>
              <a:gd name="connsiteY42" fmla="*/ 3851 h 10000"/>
              <a:gd name="connsiteX43" fmla="*/ 7081 w 10000"/>
              <a:gd name="connsiteY43" fmla="*/ 3617 h 10000"/>
              <a:gd name="connsiteX44" fmla="*/ 6817 w 10000"/>
              <a:gd name="connsiteY44" fmla="*/ 3384 h 10000"/>
              <a:gd name="connsiteX45" fmla="*/ 6538 w 10000"/>
              <a:gd name="connsiteY45" fmla="*/ 3139 h 10000"/>
              <a:gd name="connsiteX46" fmla="*/ 6231 w 10000"/>
              <a:gd name="connsiteY46" fmla="*/ 2894 h 10000"/>
              <a:gd name="connsiteX47" fmla="*/ 5898 w 10000"/>
              <a:gd name="connsiteY47" fmla="*/ 2649 h 10000"/>
              <a:gd name="connsiteX48" fmla="*/ 5547 w 10000"/>
              <a:gd name="connsiteY48" fmla="*/ 2404 h 10000"/>
              <a:gd name="connsiteX49" fmla="*/ 5176 w 10000"/>
              <a:gd name="connsiteY49" fmla="*/ 2147 h 10000"/>
              <a:gd name="connsiteX50" fmla="*/ 4779 w 10000"/>
              <a:gd name="connsiteY50" fmla="*/ 1879 h 10000"/>
              <a:gd name="connsiteX51" fmla="*/ 4709 w 10000"/>
              <a:gd name="connsiteY51" fmla="*/ 1832 h 10000"/>
              <a:gd name="connsiteX52" fmla="*/ 4519 w 10000"/>
              <a:gd name="connsiteY52" fmla="*/ 1704 h 10000"/>
              <a:gd name="connsiteX53" fmla="*/ 4232 w 10000"/>
              <a:gd name="connsiteY53" fmla="*/ 1529 h 10000"/>
              <a:gd name="connsiteX54" fmla="*/ 3861 w 10000"/>
              <a:gd name="connsiteY54" fmla="*/ 1319 h 10000"/>
              <a:gd name="connsiteX55" fmla="*/ 3658 w 10000"/>
              <a:gd name="connsiteY55" fmla="*/ 1214 h 10000"/>
              <a:gd name="connsiteX56" fmla="*/ 3437 w 10000"/>
              <a:gd name="connsiteY56" fmla="*/ 1109 h 10000"/>
              <a:gd name="connsiteX57" fmla="*/ 3214 w 10000"/>
              <a:gd name="connsiteY57" fmla="*/ 1015 h 10000"/>
              <a:gd name="connsiteX58" fmla="*/ 2988 w 10000"/>
              <a:gd name="connsiteY58" fmla="*/ 933 h 10000"/>
              <a:gd name="connsiteX59" fmla="*/ 2755 w 10000"/>
              <a:gd name="connsiteY59" fmla="*/ 852 h 10000"/>
              <a:gd name="connsiteX60" fmla="*/ 2512 w 10000"/>
              <a:gd name="connsiteY60" fmla="*/ 793 h 10000"/>
              <a:gd name="connsiteX61" fmla="*/ 2277 w 10000"/>
              <a:gd name="connsiteY61" fmla="*/ 747 h 10000"/>
              <a:gd name="connsiteX62" fmla="*/ 2059 w 10000"/>
              <a:gd name="connsiteY62" fmla="*/ 723 h 10000"/>
              <a:gd name="connsiteX63" fmla="*/ 1838 w 10000"/>
              <a:gd name="connsiteY63" fmla="*/ 735 h 10000"/>
              <a:gd name="connsiteX64" fmla="*/ 1628 w 10000"/>
              <a:gd name="connsiteY64" fmla="*/ 793 h 10000"/>
              <a:gd name="connsiteX65" fmla="*/ 1431 w 10000"/>
              <a:gd name="connsiteY65" fmla="*/ 863 h 10000"/>
              <a:gd name="connsiteX66" fmla="*/ 1258 w 10000"/>
              <a:gd name="connsiteY66" fmla="*/ 968 h 10000"/>
              <a:gd name="connsiteX67" fmla="*/ 1094 w 10000"/>
              <a:gd name="connsiteY67" fmla="*/ 1109 h 10000"/>
              <a:gd name="connsiteX68" fmla="*/ 952 w 10000"/>
              <a:gd name="connsiteY68" fmla="*/ 1295 h 10000"/>
              <a:gd name="connsiteX69" fmla="*/ 833 w 10000"/>
              <a:gd name="connsiteY69" fmla="*/ 1529 h 10000"/>
              <a:gd name="connsiteX70" fmla="*/ 741 w 10000"/>
              <a:gd name="connsiteY70" fmla="*/ 1820 h 10000"/>
              <a:gd name="connsiteX71" fmla="*/ 682 w 10000"/>
              <a:gd name="connsiteY71" fmla="*/ 2147 h 10000"/>
              <a:gd name="connsiteX72" fmla="*/ 657 w 10000"/>
              <a:gd name="connsiteY72" fmla="*/ 2532 h 10000"/>
              <a:gd name="connsiteX73" fmla="*/ 664 w 10000"/>
              <a:gd name="connsiteY73" fmla="*/ 2987 h 10000"/>
              <a:gd name="connsiteX74" fmla="*/ 709 w 10000"/>
              <a:gd name="connsiteY74" fmla="*/ 3501 h 10000"/>
              <a:gd name="connsiteX75" fmla="*/ 792 w 10000"/>
              <a:gd name="connsiteY75" fmla="*/ 4072 h 10000"/>
              <a:gd name="connsiteX76" fmla="*/ 925 w 10000"/>
              <a:gd name="connsiteY76" fmla="*/ 4714 h 10000"/>
              <a:gd name="connsiteX77" fmla="*/ 1106 w 10000"/>
              <a:gd name="connsiteY77" fmla="*/ 5438 h 10000"/>
              <a:gd name="connsiteX78" fmla="*/ 1330 w 10000"/>
              <a:gd name="connsiteY78" fmla="*/ 6231 h 10000"/>
              <a:gd name="connsiteX79" fmla="*/ 1368 w 10000"/>
              <a:gd name="connsiteY79" fmla="*/ 6336 h 10000"/>
              <a:gd name="connsiteX80" fmla="*/ 1454 w 10000"/>
              <a:gd name="connsiteY80" fmla="*/ 6581 h 10000"/>
              <a:gd name="connsiteX81" fmla="*/ 1556 w 10000"/>
              <a:gd name="connsiteY81" fmla="*/ 6873 h 10000"/>
              <a:gd name="connsiteX82" fmla="*/ 1635 w 10000"/>
              <a:gd name="connsiteY82" fmla="*/ 7141 h 10000"/>
              <a:gd name="connsiteX83" fmla="*/ 1641 w 10000"/>
              <a:gd name="connsiteY83" fmla="*/ 7188 h 10000"/>
              <a:gd name="connsiteX84" fmla="*/ 1648 w 10000"/>
              <a:gd name="connsiteY84" fmla="*/ 7223 h 10000"/>
              <a:gd name="connsiteX85" fmla="*/ 1654 w 10000"/>
              <a:gd name="connsiteY85" fmla="*/ 7258 h 10000"/>
              <a:gd name="connsiteX86" fmla="*/ 1648 w 10000"/>
              <a:gd name="connsiteY86" fmla="*/ 7270 h 10000"/>
              <a:gd name="connsiteX87" fmla="*/ 1635 w 10000"/>
              <a:gd name="connsiteY87" fmla="*/ 7270 h 10000"/>
              <a:gd name="connsiteX88" fmla="*/ 1622 w 10000"/>
              <a:gd name="connsiteY88" fmla="*/ 7258 h 10000"/>
              <a:gd name="connsiteX89" fmla="*/ 1596 w 10000"/>
              <a:gd name="connsiteY89" fmla="*/ 7223 h 10000"/>
              <a:gd name="connsiteX90" fmla="*/ 1564 w 10000"/>
              <a:gd name="connsiteY90" fmla="*/ 7176 h 10000"/>
              <a:gd name="connsiteX91" fmla="*/ 1477 w 10000"/>
              <a:gd name="connsiteY91" fmla="*/ 7025 h 10000"/>
              <a:gd name="connsiteX92" fmla="*/ 1349 w 10000"/>
              <a:gd name="connsiteY92" fmla="*/ 6779 h 10000"/>
              <a:gd name="connsiteX93" fmla="*/ 1177 w 10000"/>
              <a:gd name="connsiteY93" fmla="*/ 6441 h 10000"/>
              <a:gd name="connsiteX94" fmla="*/ 952 w 10000"/>
              <a:gd name="connsiteY94" fmla="*/ 5974 h 10000"/>
              <a:gd name="connsiteX95" fmla="*/ 852 w 10000"/>
              <a:gd name="connsiteY95" fmla="*/ 5753 h 10000"/>
              <a:gd name="connsiteX96" fmla="*/ 747 w 10000"/>
              <a:gd name="connsiteY96" fmla="*/ 5508 h 10000"/>
              <a:gd name="connsiteX97" fmla="*/ 651 w 10000"/>
              <a:gd name="connsiteY97" fmla="*/ 5239 h 10000"/>
              <a:gd name="connsiteX98" fmla="*/ 545 w 10000"/>
              <a:gd name="connsiteY98" fmla="*/ 4959 h 10000"/>
              <a:gd name="connsiteX99" fmla="*/ 449 w 10000"/>
              <a:gd name="connsiteY99" fmla="*/ 4656 h 10000"/>
              <a:gd name="connsiteX100" fmla="*/ 356 w 10000"/>
              <a:gd name="connsiteY100" fmla="*/ 4352 h 10000"/>
              <a:gd name="connsiteX101" fmla="*/ 274 w 10000"/>
              <a:gd name="connsiteY101" fmla="*/ 4037 h 10000"/>
              <a:gd name="connsiteX102" fmla="*/ 195 w 10000"/>
              <a:gd name="connsiteY102" fmla="*/ 3711 h 10000"/>
              <a:gd name="connsiteX103" fmla="*/ 130 w 10000"/>
              <a:gd name="connsiteY103" fmla="*/ 3372 h 10000"/>
              <a:gd name="connsiteX104" fmla="*/ 77 w 10000"/>
              <a:gd name="connsiteY104" fmla="*/ 3046 h 10000"/>
              <a:gd name="connsiteX105" fmla="*/ 32 w 10000"/>
              <a:gd name="connsiteY105" fmla="*/ 2719 h 10000"/>
              <a:gd name="connsiteX106" fmla="*/ 6 w 10000"/>
              <a:gd name="connsiteY106" fmla="*/ 2392 h 10000"/>
              <a:gd name="connsiteX107" fmla="*/ 0 w 10000"/>
              <a:gd name="connsiteY107" fmla="*/ 2077 h 10000"/>
              <a:gd name="connsiteX108" fmla="*/ 6 w 10000"/>
              <a:gd name="connsiteY108" fmla="*/ 1785 h 10000"/>
              <a:gd name="connsiteX109" fmla="*/ 38 w 10000"/>
              <a:gd name="connsiteY109" fmla="*/ 1494 h 10000"/>
              <a:gd name="connsiteX110" fmla="*/ 90 w 10000"/>
              <a:gd name="connsiteY110" fmla="*/ 1225 h 10000"/>
              <a:gd name="connsiteX111" fmla="*/ 170 w 10000"/>
              <a:gd name="connsiteY111" fmla="*/ 968 h 10000"/>
              <a:gd name="connsiteX112" fmla="*/ 274 w 10000"/>
              <a:gd name="connsiteY112" fmla="*/ 735 h 10000"/>
              <a:gd name="connsiteX113" fmla="*/ 402 w 10000"/>
              <a:gd name="connsiteY113" fmla="*/ 525 h 10000"/>
              <a:gd name="connsiteX114" fmla="*/ 558 w 10000"/>
              <a:gd name="connsiteY114" fmla="*/ 362 h 10000"/>
              <a:gd name="connsiteX115" fmla="*/ 747 w 10000"/>
              <a:gd name="connsiteY115" fmla="*/ 210 h 10000"/>
              <a:gd name="connsiteX116" fmla="*/ 972 w 10000"/>
              <a:gd name="connsiteY116" fmla="*/ 105 h 10000"/>
              <a:gd name="connsiteX117" fmla="*/ 1238 w 10000"/>
              <a:gd name="connsiteY117" fmla="*/ 35 h 10000"/>
              <a:gd name="connsiteX118" fmla="*/ 1531 w 10000"/>
              <a:gd name="connsiteY118" fmla="*/ 0 h 10000"/>
              <a:gd name="connsiteX119" fmla="*/ 1856 w 10000"/>
              <a:gd name="connsiteY119" fmla="*/ 12 h 10000"/>
              <a:gd name="connsiteX120" fmla="*/ 2227 w 10000"/>
              <a:gd name="connsiteY120" fmla="*/ 70 h 10000"/>
              <a:gd name="connsiteX121" fmla="*/ 2642 w 10000"/>
              <a:gd name="connsiteY121" fmla="*/ 175 h 10000"/>
              <a:gd name="connsiteX122" fmla="*/ 3099 w 10000"/>
              <a:gd name="connsiteY122" fmla="*/ 338 h 10000"/>
              <a:gd name="connsiteX123" fmla="*/ 3592 w 10000"/>
              <a:gd name="connsiteY123" fmla="*/ 548 h 10000"/>
              <a:gd name="connsiteX124" fmla="*/ 4139 w 10000"/>
              <a:gd name="connsiteY124" fmla="*/ 828 h 10000"/>
              <a:gd name="connsiteX125" fmla="*/ 4739 w 10000"/>
              <a:gd name="connsiteY125" fmla="*/ 1155 h 10000"/>
              <a:gd name="connsiteX126" fmla="*/ 5377 w 10000"/>
              <a:gd name="connsiteY126" fmla="*/ 1552 h 10000"/>
              <a:gd name="connsiteX127" fmla="*/ 5522 w 10000"/>
              <a:gd name="connsiteY127" fmla="*/ 1669 h 10000"/>
              <a:gd name="connsiteX128" fmla="*/ 5898 w 10000"/>
              <a:gd name="connsiteY128" fmla="*/ 1995 h 10000"/>
              <a:gd name="connsiteX129" fmla="*/ 6153 w 10000"/>
              <a:gd name="connsiteY129" fmla="*/ 2217 h 10000"/>
              <a:gd name="connsiteX130" fmla="*/ 6445 w 10000"/>
              <a:gd name="connsiteY130" fmla="*/ 2485 h 10000"/>
              <a:gd name="connsiteX131" fmla="*/ 6769 w 10000"/>
              <a:gd name="connsiteY131" fmla="*/ 2789 h 10000"/>
              <a:gd name="connsiteX132" fmla="*/ 7108 w 10000"/>
              <a:gd name="connsiteY132" fmla="*/ 3127 h 10000"/>
              <a:gd name="connsiteX133" fmla="*/ 7466 w 10000"/>
              <a:gd name="connsiteY133" fmla="*/ 3501 h 10000"/>
              <a:gd name="connsiteX134" fmla="*/ 7825 w 10000"/>
              <a:gd name="connsiteY134" fmla="*/ 3886 h 10000"/>
              <a:gd name="connsiteX135" fmla="*/ 8183 w 10000"/>
              <a:gd name="connsiteY135" fmla="*/ 4294 h 10000"/>
              <a:gd name="connsiteX136" fmla="*/ 8531 w 10000"/>
              <a:gd name="connsiteY136" fmla="*/ 4714 h 10000"/>
              <a:gd name="connsiteX137" fmla="*/ 8854 w 10000"/>
              <a:gd name="connsiteY137" fmla="*/ 5134 h 10000"/>
              <a:gd name="connsiteX138" fmla="*/ 9160 w 10000"/>
              <a:gd name="connsiteY138" fmla="*/ 5578 h 10000"/>
              <a:gd name="connsiteX139" fmla="*/ 9427 w 10000"/>
              <a:gd name="connsiteY139" fmla="*/ 6009 h 10000"/>
              <a:gd name="connsiteX140" fmla="*/ 9655 w 10000"/>
              <a:gd name="connsiteY140" fmla="*/ 6453 h 10000"/>
              <a:gd name="connsiteX141" fmla="*/ 9831 w 10000"/>
              <a:gd name="connsiteY141" fmla="*/ 6884 h 10000"/>
              <a:gd name="connsiteX142" fmla="*/ 9948 w 10000"/>
              <a:gd name="connsiteY142" fmla="*/ 7293 h 10000"/>
              <a:gd name="connsiteX143" fmla="*/ 10000 w 10000"/>
              <a:gd name="connsiteY143" fmla="*/ 7701 h 10000"/>
              <a:gd name="connsiteX144" fmla="*/ 9988 w 10000"/>
              <a:gd name="connsiteY144" fmla="*/ 8086 h 10000"/>
              <a:gd name="connsiteX145" fmla="*/ 9890 w 10000"/>
              <a:gd name="connsiteY145" fmla="*/ 8448 h 10000"/>
              <a:gd name="connsiteX146" fmla="*/ 9700 w 10000"/>
              <a:gd name="connsiteY146" fmla="*/ 8775 h 10000"/>
              <a:gd name="connsiteX147" fmla="*/ 9421 w 10000"/>
              <a:gd name="connsiteY147" fmla="*/ 9090 h 10000"/>
              <a:gd name="connsiteX148" fmla="*/ 9037 w 10000"/>
              <a:gd name="connsiteY148" fmla="*/ 9358 h 10000"/>
              <a:gd name="connsiteX149" fmla="*/ 8537 w 10000"/>
              <a:gd name="connsiteY149" fmla="*/ 9580 h 10000"/>
              <a:gd name="connsiteX150" fmla="*/ 7921 w 10000"/>
              <a:gd name="connsiteY150" fmla="*/ 9767 h 10000"/>
              <a:gd name="connsiteX151" fmla="*/ 7175 w 10000"/>
              <a:gd name="connsiteY151" fmla="*/ 9895 h 10000"/>
              <a:gd name="connsiteX152" fmla="*/ 6302 w 10000"/>
              <a:gd name="connsiteY152" fmla="*/ 9977 h 10000"/>
              <a:gd name="connsiteX153" fmla="*/ 5273 w 10000"/>
              <a:gd name="connsiteY153" fmla="*/ 10000 h 10000"/>
              <a:gd name="connsiteX154" fmla="*/ 4100 w 10000"/>
              <a:gd name="connsiteY154" fmla="*/ 9965 h 10000"/>
              <a:gd name="connsiteX155" fmla="*/ 2779 w 10000"/>
              <a:gd name="connsiteY155" fmla="*/ 9860 h 10000"/>
              <a:gd name="connsiteX0" fmla="*/ 1737 w 10000"/>
              <a:gd name="connsiteY0" fmla="*/ 9428 h 10000"/>
              <a:gd name="connsiteX1" fmla="*/ 794 w 10000"/>
              <a:gd name="connsiteY1" fmla="*/ 8527 h 10000"/>
              <a:gd name="connsiteX2" fmla="*/ 1479 w 10000"/>
              <a:gd name="connsiteY2" fmla="*/ 8856 h 10000"/>
              <a:gd name="connsiteX3" fmla="*/ 2059 w 10000"/>
              <a:gd name="connsiteY3" fmla="*/ 9037 h 10000"/>
              <a:gd name="connsiteX4" fmla="*/ 2696 w 10000"/>
              <a:gd name="connsiteY4" fmla="*/ 9300 h 10000"/>
              <a:gd name="connsiteX5" fmla="*/ 3151 w 10000"/>
              <a:gd name="connsiteY5" fmla="*/ 9335 h 10000"/>
              <a:gd name="connsiteX6" fmla="*/ 3613 w 10000"/>
              <a:gd name="connsiteY6" fmla="*/ 9358 h 10000"/>
              <a:gd name="connsiteX7" fmla="*/ 4087 w 10000"/>
              <a:gd name="connsiteY7" fmla="*/ 9370 h 10000"/>
              <a:gd name="connsiteX8" fmla="*/ 4572 w 10000"/>
              <a:gd name="connsiteY8" fmla="*/ 9382 h 10000"/>
              <a:gd name="connsiteX9" fmla="*/ 5040 w 10000"/>
              <a:gd name="connsiteY9" fmla="*/ 9382 h 10000"/>
              <a:gd name="connsiteX10" fmla="*/ 5508 w 10000"/>
              <a:gd name="connsiteY10" fmla="*/ 9358 h 10000"/>
              <a:gd name="connsiteX11" fmla="*/ 5969 w 10000"/>
              <a:gd name="connsiteY11" fmla="*/ 9335 h 10000"/>
              <a:gd name="connsiteX12" fmla="*/ 6420 w 10000"/>
              <a:gd name="connsiteY12" fmla="*/ 9277 h 10000"/>
              <a:gd name="connsiteX13" fmla="*/ 6842 w 10000"/>
              <a:gd name="connsiteY13" fmla="*/ 9218 h 10000"/>
              <a:gd name="connsiteX14" fmla="*/ 7246 w 10000"/>
              <a:gd name="connsiteY14" fmla="*/ 9125 h 10000"/>
              <a:gd name="connsiteX15" fmla="*/ 7638 w 10000"/>
              <a:gd name="connsiteY15" fmla="*/ 9020 h 10000"/>
              <a:gd name="connsiteX16" fmla="*/ 7987 w 10000"/>
              <a:gd name="connsiteY16" fmla="*/ 8903 h 10000"/>
              <a:gd name="connsiteX17" fmla="*/ 8308 w 10000"/>
              <a:gd name="connsiteY17" fmla="*/ 8740 h 10000"/>
              <a:gd name="connsiteX18" fmla="*/ 8589 w 10000"/>
              <a:gd name="connsiteY18" fmla="*/ 8553 h 10000"/>
              <a:gd name="connsiteX19" fmla="*/ 8830 w 10000"/>
              <a:gd name="connsiteY19" fmla="*/ 8355 h 10000"/>
              <a:gd name="connsiteX20" fmla="*/ 9037 w 10000"/>
              <a:gd name="connsiteY20" fmla="*/ 8121 h 10000"/>
              <a:gd name="connsiteX21" fmla="*/ 9180 w 10000"/>
              <a:gd name="connsiteY21" fmla="*/ 7865 h 10000"/>
              <a:gd name="connsiteX22" fmla="*/ 9279 w 10000"/>
              <a:gd name="connsiteY22" fmla="*/ 7573 h 10000"/>
              <a:gd name="connsiteX23" fmla="*/ 9316 w 10000"/>
              <a:gd name="connsiteY23" fmla="*/ 7258 h 10000"/>
              <a:gd name="connsiteX24" fmla="*/ 9298 w 10000"/>
              <a:gd name="connsiteY24" fmla="*/ 6896 h 10000"/>
              <a:gd name="connsiteX25" fmla="*/ 9291 w 10000"/>
              <a:gd name="connsiteY25" fmla="*/ 6873 h 10000"/>
              <a:gd name="connsiteX26" fmla="*/ 9285 w 10000"/>
              <a:gd name="connsiteY26" fmla="*/ 6791 h 10000"/>
              <a:gd name="connsiteX27" fmla="*/ 9257 w 10000"/>
              <a:gd name="connsiteY27" fmla="*/ 6674 h 10000"/>
              <a:gd name="connsiteX28" fmla="*/ 9207 w 10000"/>
              <a:gd name="connsiteY28" fmla="*/ 6511 h 10000"/>
              <a:gd name="connsiteX29" fmla="*/ 9129 w 10000"/>
              <a:gd name="connsiteY29" fmla="*/ 6301 h 10000"/>
              <a:gd name="connsiteX30" fmla="*/ 9018 w 10000"/>
              <a:gd name="connsiteY30" fmla="*/ 6044 h 10000"/>
              <a:gd name="connsiteX31" fmla="*/ 8944 w 10000"/>
              <a:gd name="connsiteY31" fmla="*/ 5904 h 10000"/>
              <a:gd name="connsiteX32" fmla="*/ 8867 w 10000"/>
              <a:gd name="connsiteY32" fmla="*/ 5753 h 10000"/>
              <a:gd name="connsiteX33" fmla="*/ 8777 w 10000"/>
              <a:gd name="connsiteY33" fmla="*/ 5601 h 10000"/>
              <a:gd name="connsiteX34" fmla="*/ 8677 w 10000"/>
              <a:gd name="connsiteY34" fmla="*/ 5438 h 10000"/>
              <a:gd name="connsiteX35" fmla="*/ 8561 w 10000"/>
              <a:gd name="connsiteY35" fmla="*/ 5263 h 10000"/>
              <a:gd name="connsiteX36" fmla="*/ 8431 w 10000"/>
              <a:gd name="connsiteY36" fmla="*/ 5076 h 10000"/>
              <a:gd name="connsiteX37" fmla="*/ 8287 w 10000"/>
              <a:gd name="connsiteY37" fmla="*/ 4889 h 10000"/>
              <a:gd name="connsiteX38" fmla="*/ 8132 w 10000"/>
              <a:gd name="connsiteY38" fmla="*/ 4702 h 10000"/>
              <a:gd name="connsiteX39" fmla="*/ 7956 w 10000"/>
              <a:gd name="connsiteY39" fmla="*/ 4492 h 10000"/>
              <a:gd name="connsiteX40" fmla="*/ 7766 w 10000"/>
              <a:gd name="connsiteY40" fmla="*/ 4282 h 10000"/>
              <a:gd name="connsiteX41" fmla="*/ 7559 w 10000"/>
              <a:gd name="connsiteY41" fmla="*/ 4072 h 10000"/>
              <a:gd name="connsiteX42" fmla="*/ 7323 w 10000"/>
              <a:gd name="connsiteY42" fmla="*/ 3851 h 10000"/>
              <a:gd name="connsiteX43" fmla="*/ 7081 w 10000"/>
              <a:gd name="connsiteY43" fmla="*/ 3617 h 10000"/>
              <a:gd name="connsiteX44" fmla="*/ 6817 w 10000"/>
              <a:gd name="connsiteY44" fmla="*/ 3384 h 10000"/>
              <a:gd name="connsiteX45" fmla="*/ 6538 w 10000"/>
              <a:gd name="connsiteY45" fmla="*/ 3139 h 10000"/>
              <a:gd name="connsiteX46" fmla="*/ 6231 w 10000"/>
              <a:gd name="connsiteY46" fmla="*/ 2894 h 10000"/>
              <a:gd name="connsiteX47" fmla="*/ 5898 w 10000"/>
              <a:gd name="connsiteY47" fmla="*/ 2649 h 10000"/>
              <a:gd name="connsiteX48" fmla="*/ 5547 w 10000"/>
              <a:gd name="connsiteY48" fmla="*/ 2404 h 10000"/>
              <a:gd name="connsiteX49" fmla="*/ 5176 w 10000"/>
              <a:gd name="connsiteY49" fmla="*/ 2147 h 10000"/>
              <a:gd name="connsiteX50" fmla="*/ 4779 w 10000"/>
              <a:gd name="connsiteY50" fmla="*/ 1879 h 10000"/>
              <a:gd name="connsiteX51" fmla="*/ 4709 w 10000"/>
              <a:gd name="connsiteY51" fmla="*/ 1832 h 10000"/>
              <a:gd name="connsiteX52" fmla="*/ 4519 w 10000"/>
              <a:gd name="connsiteY52" fmla="*/ 1704 h 10000"/>
              <a:gd name="connsiteX53" fmla="*/ 4232 w 10000"/>
              <a:gd name="connsiteY53" fmla="*/ 1529 h 10000"/>
              <a:gd name="connsiteX54" fmla="*/ 3861 w 10000"/>
              <a:gd name="connsiteY54" fmla="*/ 1319 h 10000"/>
              <a:gd name="connsiteX55" fmla="*/ 3658 w 10000"/>
              <a:gd name="connsiteY55" fmla="*/ 1214 h 10000"/>
              <a:gd name="connsiteX56" fmla="*/ 3437 w 10000"/>
              <a:gd name="connsiteY56" fmla="*/ 1109 h 10000"/>
              <a:gd name="connsiteX57" fmla="*/ 3214 w 10000"/>
              <a:gd name="connsiteY57" fmla="*/ 1015 h 10000"/>
              <a:gd name="connsiteX58" fmla="*/ 2988 w 10000"/>
              <a:gd name="connsiteY58" fmla="*/ 933 h 10000"/>
              <a:gd name="connsiteX59" fmla="*/ 2755 w 10000"/>
              <a:gd name="connsiteY59" fmla="*/ 852 h 10000"/>
              <a:gd name="connsiteX60" fmla="*/ 2512 w 10000"/>
              <a:gd name="connsiteY60" fmla="*/ 793 h 10000"/>
              <a:gd name="connsiteX61" fmla="*/ 2277 w 10000"/>
              <a:gd name="connsiteY61" fmla="*/ 747 h 10000"/>
              <a:gd name="connsiteX62" fmla="*/ 2059 w 10000"/>
              <a:gd name="connsiteY62" fmla="*/ 723 h 10000"/>
              <a:gd name="connsiteX63" fmla="*/ 1838 w 10000"/>
              <a:gd name="connsiteY63" fmla="*/ 735 h 10000"/>
              <a:gd name="connsiteX64" fmla="*/ 1628 w 10000"/>
              <a:gd name="connsiteY64" fmla="*/ 793 h 10000"/>
              <a:gd name="connsiteX65" fmla="*/ 1431 w 10000"/>
              <a:gd name="connsiteY65" fmla="*/ 863 h 10000"/>
              <a:gd name="connsiteX66" fmla="*/ 1258 w 10000"/>
              <a:gd name="connsiteY66" fmla="*/ 968 h 10000"/>
              <a:gd name="connsiteX67" fmla="*/ 1094 w 10000"/>
              <a:gd name="connsiteY67" fmla="*/ 1109 h 10000"/>
              <a:gd name="connsiteX68" fmla="*/ 952 w 10000"/>
              <a:gd name="connsiteY68" fmla="*/ 1295 h 10000"/>
              <a:gd name="connsiteX69" fmla="*/ 833 w 10000"/>
              <a:gd name="connsiteY69" fmla="*/ 1529 h 10000"/>
              <a:gd name="connsiteX70" fmla="*/ 741 w 10000"/>
              <a:gd name="connsiteY70" fmla="*/ 1820 h 10000"/>
              <a:gd name="connsiteX71" fmla="*/ 682 w 10000"/>
              <a:gd name="connsiteY71" fmla="*/ 2147 h 10000"/>
              <a:gd name="connsiteX72" fmla="*/ 657 w 10000"/>
              <a:gd name="connsiteY72" fmla="*/ 2532 h 10000"/>
              <a:gd name="connsiteX73" fmla="*/ 664 w 10000"/>
              <a:gd name="connsiteY73" fmla="*/ 2987 h 10000"/>
              <a:gd name="connsiteX74" fmla="*/ 709 w 10000"/>
              <a:gd name="connsiteY74" fmla="*/ 3501 h 10000"/>
              <a:gd name="connsiteX75" fmla="*/ 792 w 10000"/>
              <a:gd name="connsiteY75" fmla="*/ 4072 h 10000"/>
              <a:gd name="connsiteX76" fmla="*/ 925 w 10000"/>
              <a:gd name="connsiteY76" fmla="*/ 4714 h 10000"/>
              <a:gd name="connsiteX77" fmla="*/ 1106 w 10000"/>
              <a:gd name="connsiteY77" fmla="*/ 5438 h 10000"/>
              <a:gd name="connsiteX78" fmla="*/ 1330 w 10000"/>
              <a:gd name="connsiteY78" fmla="*/ 6231 h 10000"/>
              <a:gd name="connsiteX79" fmla="*/ 1368 w 10000"/>
              <a:gd name="connsiteY79" fmla="*/ 6336 h 10000"/>
              <a:gd name="connsiteX80" fmla="*/ 1454 w 10000"/>
              <a:gd name="connsiteY80" fmla="*/ 6581 h 10000"/>
              <a:gd name="connsiteX81" fmla="*/ 1556 w 10000"/>
              <a:gd name="connsiteY81" fmla="*/ 6873 h 10000"/>
              <a:gd name="connsiteX82" fmla="*/ 1635 w 10000"/>
              <a:gd name="connsiteY82" fmla="*/ 7141 h 10000"/>
              <a:gd name="connsiteX83" fmla="*/ 1641 w 10000"/>
              <a:gd name="connsiteY83" fmla="*/ 7188 h 10000"/>
              <a:gd name="connsiteX84" fmla="*/ 1648 w 10000"/>
              <a:gd name="connsiteY84" fmla="*/ 7223 h 10000"/>
              <a:gd name="connsiteX85" fmla="*/ 1654 w 10000"/>
              <a:gd name="connsiteY85" fmla="*/ 7258 h 10000"/>
              <a:gd name="connsiteX86" fmla="*/ 1648 w 10000"/>
              <a:gd name="connsiteY86" fmla="*/ 7270 h 10000"/>
              <a:gd name="connsiteX87" fmla="*/ 1635 w 10000"/>
              <a:gd name="connsiteY87" fmla="*/ 7270 h 10000"/>
              <a:gd name="connsiteX88" fmla="*/ 1622 w 10000"/>
              <a:gd name="connsiteY88" fmla="*/ 7258 h 10000"/>
              <a:gd name="connsiteX89" fmla="*/ 1596 w 10000"/>
              <a:gd name="connsiteY89" fmla="*/ 7223 h 10000"/>
              <a:gd name="connsiteX90" fmla="*/ 1564 w 10000"/>
              <a:gd name="connsiteY90" fmla="*/ 7176 h 10000"/>
              <a:gd name="connsiteX91" fmla="*/ 1477 w 10000"/>
              <a:gd name="connsiteY91" fmla="*/ 7025 h 10000"/>
              <a:gd name="connsiteX92" fmla="*/ 1349 w 10000"/>
              <a:gd name="connsiteY92" fmla="*/ 6779 h 10000"/>
              <a:gd name="connsiteX93" fmla="*/ 1177 w 10000"/>
              <a:gd name="connsiteY93" fmla="*/ 6441 h 10000"/>
              <a:gd name="connsiteX94" fmla="*/ 952 w 10000"/>
              <a:gd name="connsiteY94" fmla="*/ 5974 h 10000"/>
              <a:gd name="connsiteX95" fmla="*/ 852 w 10000"/>
              <a:gd name="connsiteY95" fmla="*/ 5753 h 10000"/>
              <a:gd name="connsiteX96" fmla="*/ 747 w 10000"/>
              <a:gd name="connsiteY96" fmla="*/ 5508 h 10000"/>
              <a:gd name="connsiteX97" fmla="*/ 651 w 10000"/>
              <a:gd name="connsiteY97" fmla="*/ 5239 h 10000"/>
              <a:gd name="connsiteX98" fmla="*/ 545 w 10000"/>
              <a:gd name="connsiteY98" fmla="*/ 4959 h 10000"/>
              <a:gd name="connsiteX99" fmla="*/ 449 w 10000"/>
              <a:gd name="connsiteY99" fmla="*/ 4656 h 10000"/>
              <a:gd name="connsiteX100" fmla="*/ 356 w 10000"/>
              <a:gd name="connsiteY100" fmla="*/ 4352 h 10000"/>
              <a:gd name="connsiteX101" fmla="*/ 274 w 10000"/>
              <a:gd name="connsiteY101" fmla="*/ 4037 h 10000"/>
              <a:gd name="connsiteX102" fmla="*/ 195 w 10000"/>
              <a:gd name="connsiteY102" fmla="*/ 3711 h 10000"/>
              <a:gd name="connsiteX103" fmla="*/ 130 w 10000"/>
              <a:gd name="connsiteY103" fmla="*/ 3372 h 10000"/>
              <a:gd name="connsiteX104" fmla="*/ 77 w 10000"/>
              <a:gd name="connsiteY104" fmla="*/ 3046 h 10000"/>
              <a:gd name="connsiteX105" fmla="*/ 32 w 10000"/>
              <a:gd name="connsiteY105" fmla="*/ 2719 h 10000"/>
              <a:gd name="connsiteX106" fmla="*/ 6 w 10000"/>
              <a:gd name="connsiteY106" fmla="*/ 2392 h 10000"/>
              <a:gd name="connsiteX107" fmla="*/ 0 w 10000"/>
              <a:gd name="connsiteY107" fmla="*/ 2077 h 10000"/>
              <a:gd name="connsiteX108" fmla="*/ 6 w 10000"/>
              <a:gd name="connsiteY108" fmla="*/ 1785 h 10000"/>
              <a:gd name="connsiteX109" fmla="*/ 38 w 10000"/>
              <a:gd name="connsiteY109" fmla="*/ 1494 h 10000"/>
              <a:gd name="connsiteX110" fmla="*/ 90 w 10000"/>
              <a:gd name="connsiteY110" fmla="*/ 1225 h 10000"/>
              <a:gd name="connsiteX111" fmla="*/ 170 w 10000"/>
              <a:gd name="connsiteY111" fmla="*/ 968 h 10000"/>
              <a:gd name="connsiteX112" fmla="*/ 274 w 10000"/>
              <a:gd name="connsiteY112" fmla="*/ 735 h 10000"/>
              <a:gd name="connsiteX113" fmla="*/ 402 w 10000"/>
              <a:gd name="connsiteY113" fmla="*/ 525 h 10000"/>
              <a:gd name="connsiteX114" fmla="*/ 558 w 10000"/>
              <a:gd name="connsiteY114" fmla="*/ 362 h 10000"/>
              <a:gd name="connsiteX115" fmla="*/ 747 w 10000"/>
              <a:gd name="connsiteY115" fmla="*/ 210 h 10000"/>
              <a:gd name="connsiteX116" fmla="*/ 972 w 10000"/>
              <a:gd name="connsiteY116" fmla="*/ 105 h 10000"/>
              <a:gd name="connsiteX117" fmla="*/ 1238 w 10000"/>
              <a:gd name="connsiteY117" fmla="*/ 35 h 10000"/>
              <a:gd name="connsiteX118" fmla="*/ 1531 w 10000"/>
              <a:gd name="connsiteY118" fmla="*/ 0 h 10000"/>
              <a:gd name="connsiteX119" fmla="*/ 1856 w 10000"/>
              <a:gd name="connsiteY119" fmla="*/ 12 h 10000"/>
              <a:gd name="connsiteX120" fmla="*/ 2227 w 10000"/>
              <a:gd name="connsiteY120" fmla="*/ 70 h 10000"/>
              <a:gd name="connsiteX121" fmla="*/ 2642 w 10000"/>
              <a:gd name="connsiteY121" fmla="*/ 175 h 10000"/>
              <a:gd name="connsiteX122" fmla="*/ 3099 w 10000"/>
              <a:gd name="connsiteY122" fmla="*/ 338 h 10000"/>
              <a:gd name="connsiteX123" fmla="*/ 3592 w 10000"/>
              <a:gd name="connsiteY123" fmla="*/ 548 h 10000"/>
              <a:gd name="connsiteX124" fmla="*/ 4139 w 10000"/>
              <a:gd name="connsiteY124" fmla="*/ 828 h 10000"/>
              <a:gd name="connsiteX125" fmla="*/ 4739 w 10000"/>
              <a:gd name="connsiteY125" fmla="*/ 1155 h 10000"/>
              <a:gd name="connsiteX126" fmla="*/ 5377 w 10000"/>
              <a:gd name="connsiteY126" fmla="*/ 1552 h 10000"/>
              <a:gd name="connsiteX127" fmla="*/ 5522 w 10000"/>
              <a:gd name="connsiteY127" fmla="*/ 1669 h 10000"/>
              <a:gd name="connsiteX128" fmla="*/ 5898 w 10000"/>
              <a:gd name="connsiteY128" fmla="*/ 1995 h 10000"/>
              <a:gd name="connsiteX129" fmla="*/ 6153 w 10000"/>
              <a:gd name="connsiteY129" fmla="*/ 2217 h 10000"/>
              <a:gd name="connsiteX130" fmla="*/ 6445 w 10000"/>
              <a:gd name="connsiteY130" fmla="*/ 2485 h 10000"/>
              <a:gd name="connsiteX131" fmla="*/ 6769 w 10000"/>
              <a:gd name="connsiteY131" fmla="*/ 2789 h 10000"/>
              <a:gd name="connsiteX132" fmla="*/ 7108 w 10000"/>
              <a:gd name="connsiteY132" fmla="*/ 3127 h 10000"/>
              <a:gd name="connsiteX133" fmla="*/ 7466 w 10000"/>
              <a:gd name="connsiteY133" fmla="*/ 3501 h 10000"/>
              <a:gd name="connsiteX134" fmla="*/ 7825 w 10000"/>
              <a:gd name="connsiteY134" fmla="*/ 3886 h 10000"/>
              <a:gd name="connsiteX135" fmla="*/ 8183 w 10000"/>
              <a:gd name="connsiteY135" fmla="*/ 4294 h 10000"/>
              <a:gd name="connsiteX136" fmla="*/ 8531 w 10000"/>
              <a:gd name="connsiteY136" fmla="*/ 4714 h 10000"/>
              <a:gd name="connsiteX137" fmla="*/ 8854 w 10000"/>
              <a:gd name="connsiteY137" fmla="*/ 5134 h 10000"/>
              <a:gd name="connsiteX138" fmla="*/ 9160 w 10000"/>
              <a:gd name="connsiteY138" fmla="*/ 5578 h 10000"/>
              <a:gd name="connsiteX139" fmla="*/ 9427 w 10000"/>
              <a:gd name="connsiteY139" fmla="*/ 6009 h 10000"/>
              <a:gd name="connsiteX140" fmla="*/ 9655 w 10000"/>
              <a:gd name="connsiteY140" fmla="*/ 6453 h 10000"/>
              <a:gd name="connsiteX141" fmla="*/ 9831 w 10000"/>
              <a:gd name="connsiteY141" fmla="*/ 6884 h 10000"/>
              <a:gd name="connsiteX142" fmla="*/ 9948 w 10000"/>
              <a:gd name="connsiteY142" fmla="*/ 7293 h 10000"/>
              <a:gd name="connsiteX143" fmla="*/ 10000 w 10000"/>
              <a:gd name="connsiteY143" fmla="*/ 7701 h 10000"/>
              <a:gd name="connsiteX144" fmla="*/ 9988 w 10000"/>
              <a:gd name="connsiteY144" fmla="*/ 8086 h 10000"/>
              <a:gd name="connsiteX145" fmla="*/ 9890 w 10000"/>
              <a:gd name="connsiteY145" fmla="*/ 8448 h 10000"/>
              <a:gd name="connsiteX146" fmla="*/ 9700 w 10000"/>
              <a:gd name="connsiteY146" fmla="*/ 8775 h 10000"/>
              <a:gd name="connsiteX147" fmla="*/ 9421 w 10000"/>
              <a:gd name="connsiteY147" fmla="*/ 9090 h 10000"/>
              <a:gd name="connsiteX148" fmla="*/ 9037 w 10000"/>
              <a:gd name="connsiteY148" fmla="*/ 9358 h 10000"/>
              <a:gd name="connsiteX149" fmla="*/ 8537 w 10000"/>
              <a:gd name="connsiteY149" fmla="*/ 9580 h 10000"/>
              <a:gd name="connsiteX150" fmla="*/ 7921 w 10000"/>
              <a:gd name="connsiteY150" fmla="*/ 9767 h 10000"/>
              <a:gd name="connsiteX151" fmla="*/ 7175 w 10000"/>
              <a:gd name="connsiteY151" fmla="*/ 9895 h 10000"/>
              <a:gd name="connsiteX152" fmla="*/ 6302 w 10000"/>
              <a:gd name="connsiteY152" fmla="*/ 9977 h 10000"/>
              <a:gd name="connsiteX153" fmla="*/ 5273 w 10000"/>
              <a:gd name="connsiteY153" fmla="*/ 10000 h 10000"/>
              <a:gd name="connsiteX154" fmla="*/ 4100 w 10000"/>
              <a:gd name="connsiteY154" fmla="*/ 9965 h 10000"/>
              <a:gd name="connsiteX155" fmla="*/ 2779 w 10000"/>
              <a:gd name="connsiteY155" fmla="*/ 9860 h 10000"/>
              <a:gd name="connsiteX0" fmla="*/ 1737 w 10000"/>
              <a:gd name="connsiteY0" fmla="*/ 9428 h 10000"/>
              <a:gd name="connsiteX1" fmla="*/ 794 w 10000"/>
              <a:gd name="connsiteY1" fmla="*/ 8527 h 10000"/>
              <a:gd name="connsiteX2" fmla="*/ 1479 w 10000"/>
              <a:gd name="connsiteY2" fmla="*/ 8856 h 10000"/>
              <a:gd name="connsiteX3" fmla="*/ 2081 w 10000"/>
              <a:gd name="connsiteY3" fmla="*/ 9116 h 10000"/>
              <a:gd name="connsiteX4" fmla="*/ 2696 w 10000"/>
              <a:gd name="connsiteY4" fmla="*/ 9300 h 10000"/>
              <a:gd name="connsiteX5" fmla="*/ 3151 w 10000"/>
              <a:gd name="connsiteY5" fmla="*/ 9335 h 10000"/>
              <a:gd name="connsiteX6" fmla="*/ 3613 w 10000"/>
              <a:gd name="connsiteY6" fmla="*/ 9358 h 10000"/>
              <a:gd name="connsiteX7" fmla="*/ 4087 w 10000"/>
              <a:gd name="connsiteY7" fmla="*/ 9370 h 10000"/>
              <a:gd name="connsiteX8" fmla="*/ 4572 w 10000"/>
              <a:gd name="connsiteY8" fmla="*/ 9382 h 10000"/>
              <a:gd name="connsiteX9" fmla="*/ 5040 w 10000"/>
              <a:gd name="connsiteY9" fmla="*/ 9382 h 10000"/>
              <a:gd name="connsiteX10" fmla="*/ 5508 w 10000"/>
              <a:gd name="connsiteY10" fmla="*/ 9358 h 10000"/>
              <a:gd name="connsiteX11" fmla="*/ 5969 w 10000"/>
              <a:gd name="connsiteY11" fmla="*/ 9335 h 10000"/>
              <a:gd name="connsiteX12" fmla="*/ 6420 w 10000"/>
              <a:gd name="connsiteY12" fmla="*/ 9277 h 10000"/>
              <a:gd name="connsiteX13" fmla="*/ 6842 w 10000"/>
              <a:gd name="connsiteY13" fmla="*/ 9218 h 10000"/>
              <a:gd name="connsiteX14" fmla="*/ 7246 w 10000"/>
              <a:gd name="connsiteY14" fmla="*/ 9125 h 10000"/>
              <a:gd name="connsiteX15" fmla="*/ 7638 w 10000"/>
              <a:gd name="connsiteY15" fmla="*/ 9020 h 10000"/>
              <a:gd name="connsiteX16" fmla="*/ 7987 w 10000"/>
              <a:gd name="connsiteY16" fmla="*/ 8903 h 10000"/>
              <a:gd name="connsiteX17" fmla="*/ 8308 w 10000"/>
              <a:gd name="connsiteY17" fmla="*/ 8740 h 10000"/>
              <a:gd name="connsiteX18" fmla="*/ 8589 w 10000"/>
              <a:gd name="connsiteY18" fmla="*/ 8553 h 10000"/>
              <a:gd name="connsiteX19" fmla="*/ 8830 w 10000"/>
              <a:gd name="connsiteY19" fmla="*/ 8355 h 10000"/>
              <a:gd name="connsiteX20" fmla="*/ 9037 w 10000"/>
              <a:gd name="connsiteY20" fmla="*/ 8121 h 10000"/>
              <a:gd name="connsiteX21" fmla="*/ 9180 w 10000"/>
              <a:gd name="connsiteY21" fmla="*/ 7865 h 10000"/>
              <a:gd name="connsiteX22" fmla="*/ 9279 w 10000"/>
              <a:gd name="connsiteY22" fmla="*/ 7573 h 10000"/>
              <a:gd name="connsiteX23" fmla="*/ 9316 w 10000"/>
              <a:gd name="connsiteY23" fmla="*/ 7258 h 10000"/>
              <a:gd name="connsiteX24" fmla="*/ 9298 w 10000"/>
              <a:gd name="connsiteY24" fmla="*/ 6896 h 10000"/>
              <a:gd name="connsiteX25" fmla="*/ 9291 w 10000"/>
              <a:gd name="connsiteY25" fmla="*/ 6873 h 10000"/>
              <a:gd name="connsiteX26" fmla="*/ 9285 w 10000"/>
              <a:gd name="connsiteY26" fmla="*/ 6791 h 10000"/>
              <a:gd name="connsiteX27" fmla="*/ 9257 w 10000"/>
              <a:gd name="connsiteY27" fmla="*/ 6674 h 10000"/>
              <a:gd name="connsiteX28" fmla="*/ 9207 w 10000"/>
              <a:gd name="connsiteY28" fmla="*/ 6511 h 10000"/>
              <a:gd name="connsiteX29" fmla="*/ 9129 w 10000"/>
              <a:gd name="connsiteY29" fmla="*/ 6301 h 10000"/>
              <a:gd name="connsiteX30" fmla="*/ 9018 w 10000"/>
              <a:gd name="connsiteY30" fmla="*/ 6044 h 10000"/>
              <a:gd name="connsiteX31" fmla="*/ 8944 w 10000"/>
              <a:gd name="connsiteY31" fmla="*/ 5904 h 10000"/>
              <a:gd name="connsiteX32" fmla="*/ 8867 w 10000"/>
              <a:gd name="connsiteY32" fmla="*/ 5753 h 10000"/>
              <a:gd name="connsiteX33" fmla="*/ 8777 w 10000"/>
              <a:gd name="connsiteY33" fmla="*/ 5601 h 10000"/>
              <a:gd name="connsiteX34" fmla="*/ 8677 w 10000"/>
              <a:gd name="connsiteY34" fmla="*/ 5438 h 10000"/>
              <a:gd name="connsiteX35" fmla="*/ 8561 w 10000"/>
              <a:gd name="connsiteY35" fmla="*/ 5263 h 10000"/>
              <a:gd name="connsiteX36" fmla="*/ 8431 w 10000"/>
              <a:gd name="connsiteY36" fmla="*/ 5076 h 10000"/>
              <a:gd name="connsiteX37" fmla="*/ 8287 w 10000"/>
              <a:gd name="connsiteY37" fmla="*/ 4889 h 10000"/>
              <a:gd name="connsiteX38" fmla="*/ 8132 w 10000"/>
              <a:gd name="connsiteY38" fmla="*/ 4702 h 10000"/>
              <a:gd name="connsiteX39" fmla="*/ 7956 w 10000"/>
              <a:gd name="connsiteY39" fmla="*/ 4492 h 10000"/>
              <a:gd name="connsiteX40" fmla="*/ 7766 w 10000"/>
              <a:gd name="connsiteY40" fmla="*/ 4282 h 10000"/>
              <a:gd name="connsiteX41" fmla="*/ 7559 w 10000"/>
              <a:gd name="connsiteY41" fmla="*/ 4072 h 10000"/>
              <a:gd name="connsiteX42" fmla="*/ 7323 w 10000"/>
              <a:gd name="connsiteY42" fmla="*/ 3851 h 10000"/>
              <a:gd name="connsiteX43" fmla="*/ 7081 w 10000"/>
              <a:gd name="connsiteY43" fmla="*/ 3617 h 10000"/>
              <a:gd name="connsiteX44" fmla="*/ 6817 w 10000"/>
              <a:gd name="connsiteY44" fmla="*/ 3384 h 10000"/>
              <a:gd name="connsiteX45" fmla="*/ 6538 w 10000"/>
              <a:gd name="connsiteY45" fmla="*/ 3139 h 10000"/>
              <a:gd name="connsiteX46" fmla="*/ 6231 w 10000"/>
              <a:gd name="connsiteY46" fmla="*/ 2894 h 10000"/>
              <a:gd name="connsiteX47" fmla="*/ 5898 w 10000"/>
              <a:gd name="connsiteY47" fmla="*/ 2649 h 10000"/>
              <a:gd name="connsiteX48" fmla="*/ 5547 w 10000"/>
              <a:gd name="connsiteY48" fmla="*/ 2404 h 10000"/>
              <a:gd name="connsiteX49" fmla="*/ 5176 w 10000"/>
              <a:gd name="connsiteY49" fmla="*/ 2147 h 10000"/>
              <a:gd name="connsiteX50" fmla="*/ 4779 w 10000"/>
              <a:gd name="connsiteY50" fmla="*/ 1879 h 10000"/>
              <a:gd name="connsiteX51" fmla="*/ 4709 w 10000"/>
              <a:gd name="connsiteY51" fmla="*/ 1832 h 10000"/>
              <a:gd name="connsiteX52" fmla="*/ 4519 w 10000"/>
              <a:gd name="connsiteY52" fmla="*/ 1704 h 10000"/>
              <a:gd name="connsiteX53" fmla="*/ 4232 w 10000"/>
              <a:gd name="connsiteY53" fmla="*/ 1529 h 10000"/>
              <a:gd name="connsiteX54" fmla="*/ 3861 w 10000"/>
              <a:gd name="connsiteY54" fmla="*/ 1319 h 10000"/>
              <a:gd name="connsiteX55" fmla="*/ 3658 w 10000"/>
              <a:gd name="connsiteY55" fmla="*/ 1214 h 10000"/>
              <a:gd name="connsiteX56" fmla="*/ 3437 w 10000"/>
              <a:gd name="connsiteY56" fmla="*/ 1109 h 10000"/>
              <a:gd name="connsiteX57" fmla="*/ 3214 w 10000"/>
              <a:gd name="connsiteY57" fmla="*/ 1015 h 10000"/>
              <a:gd name="connsiteX58" fmla="*/ 2988 w 10000"/>
              <a:gd name="connsiteY58" fmla="*/ 933 h 10000"/>
              <a:gd name="connsiteX59" fmla="*/ 2755 w 10000"/>
              <a:gd name="connsiteY59" fmla="*/ 852 h 10000"/>
              <a:gd name="connsiteX60" fmla="*/ 2512 w 10000"/>
              <a:gd name="connsiteY60" fmla="*/ 793 h 10000"/>
              <a:gd name="connsiteX61" fmla="*/ 2277 w 10000"/>
              <a:gd name="connsiteY61" fmla="*/ 747 h 10000"/>
              <a:gd name="connsiteX62" fmla="*/ 2059 w 10000"/>
              <a:gd name="connsiteY62" fmla="*/ 723 h 10000"/>
              <a:gd name="connsiteX63" fmla="*/ 1838 w 10000"/>
              <a:gd name="connsiteY63" fmla="*/ 735 h 10000"/>
              <a:gd name="connsiteX64" fmla="*/ 1628 w 10000"/>
              <a:gd name="connsiteY64" fmla="*/ 793 h 10000"/>
              <a:gd name="connsiteX65" fmla="*/ 1431 w 10000"/>
              <a:gd name="connsiteY65" fmla="*/ 863 h 10000"/>
              <a:gd name="connsiteX66" fmla="*/ 1258 w 10000"/>
              <a:gd name="connsiteY66" fmla="*/ 968 h 10000"/>
              <a:gd name="connsiteX67" fmla="*/ 1094 w 10000"/>
              <a:gd name="connsiteY67" fmla="*/ 1109 h 10000"/>
              <a:gd name="connsiteX68" fmla="*/ 952 w 10000"/>
              <a:gd name="connsiteY68" fmla="*/ 1295 h 10000"/>
              <a:gd name="connsiteX69" fmla="*/ 833 w 10000"/>
              <a:gd name="connsiteY69" fmla="*/ 1529 h 10000"/>
              <a:gd name="connsiteX70" fmla="*/ 741 w 10000"/>
              <a:gd name="connsiteY70" fmla="*/ 1820 h 10000"/>
              <a:gd name="connsiteX71" fmla="*/ 682 w 10000"/>
              <a:gd name="connsiteY71" fmla="*/ 2147 h 10000"/>
              <a:gd name="connsiteX72" fmla="*/ 657 w 10000"/>
              <a:gd name="connsiteY72" fmla="*/ 2532 h 10000"/>
              <a:gd name="connsiteX73" fmla="*/ 664 w 10000"/>
              <a:gd name="connsiteY73" fmla="*/ 2987 h 10000"/>
              <a:gd name="connsiteX74" fmla="*/ 709 w 10000"/>
              <a:gd name="connsiteY74" fmla="*/ 3501 h 10000"/>
              <a:gd name="connsiteX75" fmla="*/ 792 w 10000"/>
              <a:gd name="connsiteY75" fmla="*/ 4072 h 10000"/>
              <a:gd name="connsiteX76" fmla="*/ 925 w 10000"/>
              <a:gd name="connsiteY76" fmla="*/ 4714 h 10000"/>
              <a:gd name="connsiteX77" fmla="*/ 1106 w 10000"/>
              <a:gd name="connsiteY77" fmla="*/ 5438 h 10000"/>
              <a:gd name="connsiteX78" fmla="*/ 1330 w 10000"/>
              <a:gd name="connsiteY78" fmla="*/ 6231 h 10000"/>
              <a:gd name="connsiteX79" fmla="*/ 1368 w 10000"/>
              <a:gd name="connsiteY79" fmla="*/ 6336 h 10000"/>
              <a:gd name="connsiteX80" fmla="*/ 1454 w 10000"/>
              <a:gd name="connsiteY80" fmla="*/ 6581 h 10000"/>
              <a:gd name="connsiteX81" fmla="*/ 1556 w 10000"/>
              <a:gd name="connsiteY81" fmla="*/ 6873 h 10000"/>
              <a:gd name="connsiteX82" fmla="*/ 1635 w 10000"/>
              <a:gd name="connsiteY82" fmla="*/ 7141 h 10000"/>
              <a:gd name="connsiteX83" fmla="*/ 1641 w 10000"/>
              <a:gd name="connsiteY83" fmla="*/ 7188 h 10000"/>
              <a:gd name="connsiteX84" fmla="*/ 1648 w 10000"/>
              <a:gd name="connsiteY84" fmla="*/ 7223 h 10000"/>
              <a:gd name="connsiteX85" fmla="*/ 1654 w 10000"/>
              <a:gd name="connsiteY85" fmla="*/ 7258 h 10000"/>
              <a:gd name="connsiteX86" fmla="*/ 1648 w 10000"/>
              <a:gd name="connsiteY86" fmla="*/ 7270 h 10000"/>
              <a:gd name="connsiteX87" fmla="*/ 1635 w 10000"/>
              <a:gd name="connsiteY87" fmla="*/ 7270 h 10000"/>
              <a:gd name="connsiteX88" fmla="*/ 1622 w 10000"/>
              <a:gd name="connsiteY88" fmla="*/ 7258 h 10000"/>
              <a:gd name="connsiteX89" fmla="*/ 1596 w 10000"/>
              <a:gd name="connsiteY89" fmla="*/ 7223 h 10000"/>
              <a:gd name="connsiteX90" fmla="*/ 1564 w 10000"/>
              <a:gd name="connsiteY90" fmla="*/ 7176 h 10000"/>
              <a:gd name="connsiteX91" fmla="*/ 1477 w 10000"/>
              <a:gd name="connsiteY91" fmla="*/ 7025 h 10000"/>
              <a:gd name="connsiteX92" fmla="*/ 1349 w 10000"/>
              <a:gd name="connsiteY92" fmla="*/ 6779 h 10000"/>
              <a:gd name="connsiteX93" fmla="*/ 1177 w 10000"/>
              <a:gd name="connsiteY93" fmla="*/ 6441 h 10000"/>
              <a:gd name="connsiteX94" fmla="*/ 952 w 10000"/>
              <a:gd name="connsiteY94" fmla="*/ 5974 h 10000"/>
              <a:gd name="connsiteX95" fmla="*/ 852 w 10000"/>
              <a:gd name="connsiteY95" fmla="*/ 5753 h 10000"/>
              <a:gd name="connsiteX96" fmla="*/ 747 w 10000"/>
              <a:gd name="connsiteY96" fmla="*/ 5508 h 10000"/>
              <a:gd name="connsiteX97" fmla="*/ 651 w 10000"/>
              <a:gd name="connsiteY97" fmla="*/ 5239 h 10000"/>
              <a:gd name="connsiteX98" fmla="*/ 545 w 10000"/>
              <a:gd name="connsiteY98" fmla="*/ 4959 h 10000"/>
              <a:gd name="connsiteX99" fmla="*/ 449 w 10000"/>
              <a:gd name="connsiteY99" fmla="*/ 4656 h 10000"/>
              <a:gd name="connsiteX100" fmla="*/ 356 w 10000"/>
              <a:gd name="connsiteY100" fmla="*/ 4352 h 10000"/>
              <a:gd name="connsiteX101" fmla="*/ 274 w 10000"/>
              <a:gd name="connsiteY101" fmla="*/ 4037 h 10000"/>
              <a:gd name="connsiteX102" fmla="*/ 195 w 10000"/>
              <a:gd name="connsiteY102" fmla="*/ 3711 h 10000"/>
              <a:gd name="connsiteX103" fmla="*/ 130 w 10000"/>
              <a:gd name="connsiteY103" fmla="*/ 3372 h 10000"/>
              <a:gd name="connsiteX104" fmla="*/ 77 w 10000"/>
              <a:gd name="connsiteY104" fmla="*/ 3046 h 10000"/>
              <a:gd name="connsiteX105" fmla="*/ 32 w 10000"/>
              <a:gd name="connsiteY105" fmla="*/ 2719 h 10000"/>
              <a:gd name="connsiteX106" fmla="*/ 6 w 10000"/>
              <a:gd name="connsiteY106" fmla="*/ 2392 h 10000"/>
              <a:gd name="connsiteX107" fmla="*/ 0 w 10000"/>
              <a:gd name="connsiteY107" fmla="*/ 2077 h 10000"/>
              <a:gd name="connsiteX108" fmla="*/ 6 w 10000"/>
              <a:gd name="connsiteY108" fmla="*/ 1785 h 10000"/>
              <a:gd name="connsiteX109" fmla="*/ 38 w 10000"/>
              <a:gd name="connsiteY109" fmla="*/ 1494 h 10000"/>
              <a:gd name="connsiteX110" fmla="*/ 90 w 10000"/>
              <a:gd name="connsiteY110" fmla="*/ 1225 h 10000"/>
              <a:gd name="connsiteX111" fmla="*/ 170 w 10000"/>
              <a:gd name="connsiteY111" fmla="*/ 968 h 10000"/>
              <a:gd name="connsiteX112" fmla="*/ 274 w 10000"/>
              <a:gd name="connsiteY112" fmla="*/ 735 h 10000"/>
              <a:gd name="connsiteX113" fmla="*/ 402 w 10000"/>
              <a:gd name="connsiteY113" fmla="*/ 525 h 10000"/>
              <a:gd name="connsiteX114" fmla="*/ 558 w 10000"/>
              <a:gd name="connsiteY114" fmla="*/ 362 h 10000"/>
              <a:gd name="connsiteX115" fmla="*/ 747 w 10000"/>
              <a:gd name="connsiteY115" fmla="*/ 210 h 10000"/>
              <a:gd name="connsiteX116" fmla="*/ 972 w 10000"/>
              <a:gd name="connsiteY116" fmla="*/ 105 h 10000"/>
              <a:gd name="connsiteX117" fmla="*/ 1238 w 10000"/>
              <a:gd name="connsiteY117" fmla="*/ 35 h 10000"/>
              <a:gd name="connsiteX118" fmla="*/ 1531 w 10000"/>
              <a:gd name="connsiteY118" fmla="*/ 0 h 10000"/>
              <a:gd name="connsiteX119" fmla="*/ 1856 w 10000"/>
              <a:gd name="connsiteY119" fmla="*/ 12 h 10000"/>
              <a:gd name="connsiteX120" fmla="*/ 2227 w 10000"/>
              <a:gd name="connsiteY120" fmla="*/ 70 h 10000"/>
              <a:gd name="connsiteX121" fmla="*/ 2642 w 10000"/>
              <a:gd name="connsiteY121" fmla="*/ 175 h 10000"/>
              <a:gd name="connsiteX122" fmla="*/ 3099 w 10000"/>
              <a:gd name="connsiteY122" fmla="*/ 338 h 10000"/>
              <a:gd name="connsiteX123" fmla="*/ 3592 w 10000"/>
              <a:gd name="connsiteY123" fmla="*/ 548 h 10000"/>
              <a:gd name="connsiteX124" fmla="*/ 4139 w 10000"/>
              <a:gd name="connsiteY124" fmla="*/ 828 h 10000"/>
              <a:gd name="connsiteX125" fmla="*/ 4739 w 10000"/>
              <a:gd name="connsiteY125" fmla="*/ 1155 h 10000"/>
              <a:gd name="connsiteX126" fmla="*/ 5377 w 10000"/>
              <a:gd name="connsiteY126" fmla="*/ 1552 h 10000"/>
              <a:gd name="connsiteX127" fmla="*/ 5522 w 10000"/>
              <a:gd name="connsiteY127" fmla="*/ 1669 h 10000"/>
              <a:gd name="connsiteX128" fmla="*/ 5898 w 10000"/>
              <a:gd name="connsiteY128" fmla="*/ 1995 h 10000"/>
              <a:gd name="connsiteX129" fmla="*/ 6153 w 10000"/>
              <a:gd name="connsiteY129" fmla="*/ 2217 h 10000"/>
              <a:gd name="connsiteX130" fmla="*/ 6445 w 10000"/>
              <a:gd name="connsiteY130" fmla="*/ 2485 h 10000"/>
              <a:gd name="connsiteX131" fmla="*/ 6769 w 10000"/>
              <a:gd name="connsiteY131" fmla="*/ 2789 h 10000"/>
              <a:gd name="connsiteX132" fmla="*/ 7108 w 10000"/>
              <a:gd name="connsiteY132" fmla="*/ 3127 h 10000"/>
              <a:gd name="connsiteX133" fmla="*/ 7466 w 10000"/>
              <a:gd name="connsiteY133" fmla="*/ 3501 h 10000"/>
              <a:gd name="connsiteX134" fmla="*/ 7825 w 10000"/>
              <a:gd name="connsiteY134" fmla="*/ 3886 h 10000"/>
              <a:gd name="connsiteX135" fmla="*/ 8183 w 10000"/>
              <a:gd name="connsiteY135" fmla="*/ 4294 h 10000"/>
              <a:gd name="connsiteX136" fmla="*/ 8531 w 10000"/>
              <a:gd name="connsiteY136" fmla="*/ 4714 h 10000"/>
              <a:gd name="connsiteX137" fmla="*/ 8854 w 10000"/>
              <a:gd name="connsiteY137" fmla="*/ 5134 h 10000"/>
              <a:gd name="connsiteX138" fmla="*/ 9160 w 10000"/>
              <a:gd name="connsiteY138" fmla="*/ 5578 h 10000"/>
              <a:gd name="connsiteX139" fmla="*/ 9427 w 10000"/>
              <a:gd name="connsiteY139" fmla="*/ 6009 h 10000"/>
              <a:gd name="connsiteX140" fmla="*/ 9655 w 10000"/>
              <a:gd name="connsiteY140" fmla="*/ 6453 h 10000"/>
              <a:gd name="connsiteX141" fmla="*/ 9831 w 10000"/>
              <a:gd name="connsiteY141" fmla="*/ 6884 h 10000"/>
              <a:gd name="connsiteX142" fmla="*/ 9948 w 10000"/>
              <a:gd name="connsiteY142" fmla="*/ 7293 h 10000"/>
              <a:gd name="connsiteX143" fmla="*/ 10000 w 10000"/>
              <a:gd name="connsiteY143" fmla="*/ 7701 h 10000"/>
              <a:gd name="connsiteX144" fmla="*/ 9988 w 10000"/>
              <a:gd name="connsiteY144" fmla="*/ 8086 h 10000"/>
              <a:gd name="connsiteX145" fmla="*/ 9890 w 10000"/>
              <a:gd name="connsiteY145" fmla="*/ 8448 h 10000"/>
              <a:gd name="connsiteX146" fmla="*/ 9700 w 10000"/>
              <a:gd name="connsiteY146" fmla="*/ 8775 h 10000"/>
              <a:gd name="connsiteX147" fmla="*/ 9421 w 10000"/>
              <a:gd name="connsiteY147" fmla="*/ 9090 h 10000"/>
              <a:gd name="connsiteX148" fmla="*/ 9037 w 10000"/>
              <a:gd name="connsiteY148" fmla="*/ 9358 h 10000"/>
              <a:gd name="connsiteX149" fmla="*/ 8537 w 10000"/>
              <a:gd name="connsiteY149" fmla="*/ 9580 h 10000"/>
              <a:gd name="connsiteX150" fmla="*/ 7921 w 10000"/>
              <a:gd name="connsiteY150" fmla="*/ 9767 h 10000"/>
              <a:gd name="connsiteX151" fmla="*/ 7175 w 10000"/>
              <a:gd name="connsiteY151" fmla="*/ 9895 h 10000"/>
              <a:gd name="connsiteX152" fmla="*/ 6302 w 10000"/>
              <a:gd name="connsiteY152" fmla="*/ 9977 h 10000"/>
              <a:gd name="connsiteX153" fmla="*/ 5273 w 10000"/>
              <a:gd name="connsiteY153" fmla="*/ 10000 h 10000"/>
              <a:gd name="connsiteX154" fmla="*/ 4100 w 10000"/>
              <a:gd name="connsiteY154" fmla="*/ 9965 h 10000"/>
              <a:gd name="connsiteX155" fmla="*/ 2779 w 10000"/>
              <a:gd name="connsiteY155" fmla="*/ 9860 h 10000"/>
              <a:gd name="connsiteX0" fmla="*/ 1737 w 10000"/>
              <a:gd name="connsiteY0" fmla="*/ 9428 h 10000"/>
              <a:gd name="connsiteX1" fmla="*/ 794 w 10000"/>
              <a:gd name="connsiteY1" fmla="*/ 8527 h 10000"/>
              <a:gd name="connsiteX2" fmla="*/ 1479 w 10000"/>
              <a:gd name="connsiteY2" fmla="*/ 8856 h 10000"/>
              <a:gd name="connsiteX3" fmla="*/ 2081 w 10000"/>
              <a:gd name="connsiteY3" fmla="*/ 9116 h 10000"/>
              <a:gd name="connsiteX4" fmla="*/ 2696 w 10000"/>
              <a:gd name="connsiteY4" fmla="*/ 9300 h 10000"/>
              <a:gd name="connsiteX5" fmla="*/ 3151 w 10000"/>
              <a:gd name="connsiteY5" fmla="*/ 9335 h 10000"/>
              <a:gd name="connsiteX6" fmla="*/ 3613 w 10000"/>
              <a:gd name="connsiteY6" fmla="*/ 9358 h 10000"/>
              <a:gd name="connsiteX7" fmla="*/ 4087 w 10000"/>
              <a:gd name="connsiteY7" fmla="*/ 9370 h 10000"/>
              <a:gd name="connsiteX8" fmla="*/ 4572 w 10000"/>
              <a:gd name="connsiteY8" fmla="*/ 9382 h 10000"/>
              <a:gd name="connsiteX9" fmla="*/ 5040 w 10000"/>
              <a:gd name="connsiteY9" fmla="*/ 9382 h 10000"/>
              <a:gd name="connsiteX10" fmla="*/ 5508 w 10000"/>
              <a:gd name="connsiteY10" fmla="*/ 9358 h 10000"/>
              <a:gd name="connsiteX11" fmla="*/ 5969 w 10000"/>
              <a:gd name="connsiteY11" fmla="*/ 9335 h 10000"/>
              <a:gd name="connsiteX12" fmla="*/ 6420 w 10000"/>
              <a:gd name="connsiteY12" fmla="*/ 9277 h 10000"/>
              <a:gd name="connsiteX13" fmla="*/ 6842 w 10000"/>
              <a:gd name="connsiteY13" fmla="*/ 9218 h 10000"/>
              <a:gd name="connsiteX14" fmla="*/ 7246 w 10000"/>
              <a:gd name="connsiteY14" fmla="*/ 9125 h 10000"/>
              <a:gd name="connsiteX15" fmla="*/ 7638 w 10000"/>
              <a:gd name="connsiteY15" fmla="*/ 9020 h 10000"/>
              <a:gd name="connsiteX16" fmla="*/ 7987 w 10000"/>
              <a:gd name="connsiteY16" fmla="*/ 8903 h 10000"/>
              <a:gd name="connsiteX17" fmla="*/ 8308 w 10000"/>
              <a:gd name="connsiteY17" fmla="*/ 8740 h 10000"/>
              <a:gd name="connsiteX18" fmla="*/ 8589 w 10000"/>
              <a:gd name="connsiteY18" fmla="*/ 8553 h 10000"/>
              <a:gd name="connsiteX19" fmla="*/ 8830 w 10000"/>
              <a:gd name="connsiteY19" fmla="*/ 8355 h 10000"/>
              <a:gd name="connsiteX20" fmla="*/ 9037 w 10000"/>
              <a:gd name="connsiteY20" fmla="*/ 8121 h 10000"/>
              <a:gd name="connsiteX21" fmla="*/ 9180 w 10000"/>
              <a:gd name="connsiteY21" fmla="*/ 7865 h 10000"/>
              <a:gd name="connsiteX22" fmla="*/ 9279 w 10000"/>
              <a:gd name="connsiteY22" fmla="*/ 7573 h 10000"/>
              <a:gd name="connsiteX23" fmla="*/ 9316 w 10000"/>
              <a:gd name="connsiteY23" fmla="*/ 7258 h 10000"/>
              <a:gd name="connsiteX24" fmla="*/ 9298 w 10000"/>
              <a:gd name="connsiteY24" fmla="*/ 6896 h 10000"/>
              <a:gd name="connsiteX25" fmla="*/ 9291 w 10000"/>
              <a:gd name="connsiteY25" fmla="*/ 6873 h 10000"/>
              <a:gd name="connsiteX26" fmla="*/ 9285 w 10000"/>
              <a:gd name="connsiteY26" fmla="*/ 6791 h 10000"/>
              <a:gd name="connsiteX27" fmla="*/ 9257 w 10000"/>
              <a:gd name="connsiteY27" fmla="*/ 6674 h 10000"/>
              <a:gd name="connsiteX28" fmla="*/ 9207 w 10000"/>
              <a:gd name="connsiteY28" fmla="*/ 6511 h 10000"/>
              <a:gd name="connsiteX29" fmla="*/ 9129 w 10000"/>
              <a:gd name="connsiteY29" fmla="*/ 6301 h 10000"/>
              <a:gd name="connsiteX30" fmla="*/ 9018 w 10000"/>
              <a:gd name="connsiteY30" fmla="*/ 6044 h 10000"/>
              <a:gd name="connsiteX31" fmla="*/ 8944 w 10000"/>
              <a:gd name="connsiteY31" fmla="*/ 5904 h 10000"/>
              <a:gd name="connsiteX32" fmla="*/ 8867 w 10000"/>
              <a:gd name="connsiteY32" fmla="*/ 5753 h 10000"/>
              <a:gd name="connsiteX33" fmla="*/ 8777 w 10000"/>
              <a:gd name="connsiteY33" fmla="*/ 5601 h 10000"/>
              <a:gd name="connsiteX34" fmla="*/ 8677 w 10000"/>
              <a:gd name="connsiteY34" fmla="*/ 5438 h 10000"/>
              <a:gd name="connsiteX35" fmla="*/ 8561 w 10000"/>
              <a:gd name="connsiteY35" fmla="*/ 5263 h 10000"/>
              <a:gd name="connsiteX36" fmla="*/ 8431 w 10000"/>
              <a:gd name="connsiteY36" fmla="*/ 5076 h 10000"/>
              <a:gd name="connsiteX37" fmla="*/ 8287 w 10000"/>
              <a:gd name="connsiteY37" fmla="*/ 4889 h 10000"/>
              <a:gd name="connsiteX38" fmla="*/ 8132 w 10000"/>
              <a:gd name="connsiteY38" fmla="*/ 4702 h 10000"/>
              <a:gd name="connsiteX39" fmla="*/ 7956 w 10000"/>
              <a:gd name="connsiteY39" fmla="*/ 4492 h 10000"/>
              <a:gd name="connsiteX40" fmla="*/ 7766 w 10000"/>
              <a:gd name="connsiteY40" fmla="*/ 4282 h 10000"/>
              <a:gd name="connsiteX41" fmla="*/ 7559 w 10000"/>
              <a:gd name="connsiteY41" fmla="*/ 4072 h 10000"/>
              <a:gd name="connsiteX42" fmla="*/ 7323 w 10000"/>
              <a:gd name="connsiteY42" fmla="*/ 3851 h 10000"/>
              <a:gd name="connsiteX43" fmla="*/ 7081 w 10000"/>
              <a:gd name="connsiteY43" fmla="*/ 3617 h 10000"/>
              <a:gd name="connsiteX44" fmla="*/ 6817 w 10000"/>
              <a:gd name="connsiteY44" fmla="*/ 3384 h 10000"/>
              <a:gd name="connsiteX45" fmla="*/ 6538 w 10000"/>
              <a:gd name="connsiteY45" fmla="*/ 3139 h 10000"/>
              <a:gd name="connsiteX46" fmla="*/ 6231 w 10000"/>
              <a:gd name="connsiteY46" fmla="*/ 2894 h 10000"/>
              <a:gd name="connsiteX47" fmla="*/ 5898 w 10000"/>
              <a:gd name="connsiteY47" fmla="*/ 2649 h 10000"/>
              <a:gd name="connsiteX48" fmla="*/ 5547 w 10000"/>
              <a:gd name="connsiteY48" fmla="*/ 2404 h 10000"/>
              <a:gd name="connsiteX49" fmla="*/ 5176 w 10000"/>
              <a:gd name="connsiteY49" fmla="*/ 2147 h 10000"/>
              <a:gd name="connsiteX50" fmla="*/ 4779 w 10000"/>
              <a:gd name="connsiteY50" fmla="*/ 1879 h 10000"/>
              <a:gd name="connsiteX51" fmla="*/ 4709 w 10000"/>
              <a:gd name="connsiteY51" fmla="*/ 1832 h 10000"/>
              <a:gd name="connsiteX52" fmla="*/ 4519 w 10000"/>
              <a:gd name="connsiteY52" fmla="*/ 1704 h 10000"/>
              <a:gd name="connsiteX53" fmla="*/ 4232 w 10000"/>
              <a:gd name="connsiteY53" fmla="*/ 1529 h 10000"/>
              <a:gd name="connsiteX54" fmla="*/ 3861 w 10000"/>
              <a:gd name="connsiteY54" fmla="*/ 1319 h 10000"/>
              <a:gd name="connsiteX55" fmla="*/ 3658 w 10000"/>
              <a:gd name="connsiteY55" fmla="*/ 1214 h 10000"/>
              <a:gd name="connsiteX56" fmla="*/ 3437 w 10000"/>
              <a:gd name="connsiteY56" fmla="*/ 1109 h 10000"/>
              <a:gd name="connsiteX57" fmla="*/ 3214 w 10000"/>
              <a:gd name="connsiteY57" fmla="*/ 1015 h 10000"/>
              <a:gd name="connsiteX58" fmla="*/ 2988 w 10000"/>
              <a:gd name="connsiteY58" fmla="*/ 933 h 10000"/>
              <a:gd name="connsiteX59" fmla="*/ 2755 w 10000"/>
              <a:gd name="connsiteY59" fmla="*/ 852 h 10000"/>
              <a:gd name="connsiteX60" fmla="*/ 2512 w 10000"/>
              <a:gd name="connsiteY60" fmla="*/ 793 h 10000"/>
              <a:gd name="connsiteX61" fmla="*/ 2277 w 10000"/>
              <a:gd name="connsiteY61" fmla="*/ 747 h 10000"/>
              <a:gd name="connsiteX62" fmla="*/ 2059 w 10000"/>
              <a:gd name="connsiteY62" fmla="*/ 723 h 10000"/>
              <a:gd name="connsiteX63" fmla="*/ 1838 w 10000"/>
              <a:gd name="connsiteY63" fmla="*/ 735 h 10000"/>
              <a:gd name="connsiteX64" fmla="*/ 1628 w 10000"/>
              <a:gd name="connsiteY64" fmla="*/ 793 h 10000"/>
              <a:gd name="connsiteX65" fmla="*/ 1431 w 10000"/>
              <a:gd name="connsiteY65" fmla="*/ 863 h 10000"/>
              <a:gd name="connsiteX66" fmla="*/ 1258 w 10000"/>
              <a:gd name="connsiteY66" fmla="*/ 968 h 10000"/>
              <a:gd name="connsiteX67" fmla="*/ 1094 w 10000"/>
              <a:gd name="connsiteY67" fmla="*/ 1109 h 10000"/>
              <a:gd name="connsiteX68" fmla="*/ 952 w 10000"/>
              <a:gd name="connsiteY68" fmla="*/ 1295 h 10000"/>
              <a:gd name="connsiteX69" fmla="*/ 833 w 10000"/>
              <a:gd name="connsiteY69" fmla="*/ 1529 h 10000"/>
              <a:gd name="connsiteX70" fmla="*/ 741 w 10000"/>
              <a:gd name="connsiteY70" fmla="*/ 1820 h 10000"/>
              <a:gd name="connsiteX71" fmla="*/ 682 w 10000"/>
              <a:gd name="connsiteY71" fmla="*/ 2147 h 10000"/>
              <a:gd name="connsiteX72" fmla="*/ 657 w 10000"/>
              <a:gd name="connsiteY72" fmla="*/ 2532 h 10000"/>
              <a:gd name="connsiteX73" fmla="*/ 664 w 10000"/>
              <a:gd name="connsiteY73" fmla="*/ 2987 h 10000"/>
              <a:gd name="connsiteX74" fmla="*/ 709 w 10000"/>
              <a:gd name="connsiteY74" fmla="*/ 3501 h 10000"/>
              <a:gd name="connsiteX75" fmla="*/ 792 w 10000"/>
              <a:gd name="connsiteY75" fmla="*/ 4072 h 10000"/>
              <a:gd name="connsiteX76" fmla="*/ 925 w 10000"/>
              <a:gd name="connsiteY76" fmla="*/ 4714 h 10000"/>
              <a:gd name="connsiteX77" fmla="*/ 1106 w 10000"/>
              <a:gd name="connsiteY77" fmla="*/ 5438 h 10000"/>
              <a:gd name="connsiteX78" fmla="*/ 1330 w 10000"/>
              <a:gd name="connsiteY78" fmla="*/ 6231 h 10000"/>
              <a:gd name="connsiteX79" fmla="*/ 1368 w 10000"/>
              <a:gd name="connsiteY79" fmla="*/ 6336 h 10000"/>
              <a:gd name="connsiteX80" fmla="*/ 1454 w 10000"/>
              <a:gd name="connsiteY80" fmla="*/ 6581 h 10000"/>
              <a:gd name="connsiteX81" fmla="*/ 1556 w 10000"/>
              <a:gd name="connsiteY81" fmla="*/ 6873 h 10000"/>
              <a:gd name="connsiteX82" fmla="*/ 1635 w 10000"/>
              <a:gd name="connsiteY82" fmla="*/ 7141 h 10000"/>
              <a:gd name="connsiteX83" fmla="*/ 1641 w 10000"/>
              <a:gd name="connsiteY83" fmla="*/ 7188 h 10000"/>
              <a:gd name="connsiteX84" fmla="*/ 1648 w 10000"/>
              <a:gd name="connsiteY84" fmla="*/ 7223 h 10000"/>
              <a:gd name="connsiteX85" fmla="*/ 1654 w 10000"/>
              <a:gd name="connsiteY85" fmla="*/ 7258 h 10000"/>
              <a:gd name="connsiteX86" fmla="*/ 1648 w 10000"/>
              <a:gd name="connsiteY86" fmla="*/ 7270 h 10000"/>
              <a:gd name="connsiteX87" fmla="*/ 1635 w 10000"/>
              <a:gd name="connsiteY87" fmla="*/ 7270 h 10000"/>
              <a:gd name="connsiteX88" fmla="*/ 1622 w 10000"/>
              <a:gd name="connsiteY88" fmla="*/ 7258 h 10000"/>
              <a:gd name="connsiteX89" fmla="*/ 1596 w 10000"/>
              <a:gd name="connsiteY89" fmla="*/ 7223 h 10000"/>
              <a:gd name="connsiteX90" fmla="*/ 1564 w 10000"/>
              <a:gd name="connsiteY90" fmla="*/ 7176 h 10000"/>
              <a:gd name="connsiteX91" fmla="*/ 1477 w 10000"/>
              <a:gd name="connsiteY91" fmla="*/ 7025 h 10000"/>
              <a:gd name="connsiteX92" fmla="*/ 1349 w 10000"/>
              <a:gd name="connsiteY92" fmla="*/ 6779 h 10000"/>
              <a:gd name="connsiteX93" fmla="*/ 1177 w 10000"/>
              <a:gd name="connsiteY93" fmla="*/ 6441 h 10000"/>
              <a:gd name="connsiteX94" fmla="*/ 952 w 10000"/>
              <a:gd name="connsiteY94" fmla="*/ 5974 h 10000"/>
              <a:gd name="connsiteX95" fmla="*/ 852 w 10000"/>
              <a:gd name="connsiteY95" fmla="*/ 5753 h 10000"/>
              <a:gd name="connsiteX96" fmla="*/ 747 w 10000"/>
              <a:gd name="connsiteY96" fmla="*/ 5508 h 10000"/>
              <a:gd name="connsiteX97" fmla="*/ 651 w 10000"/>
              <a:gd name="connsiteY97" fmla="*/ 5239 h 10000"/>
              <a:gd name="connsiteX98" fmla="*/ 545 w 10000"/>
              <a:gd name="connsiteY98" fmla="*/ 4959 h 10000"/>
              <a:gd name="connsiteX99" fmla="*/ 449 w 10000"/>
              <a:gd name="connsiteY99" fmla="*/ 4656 h 10000"/>
              <a:gd name="connsiteX100" fmla="*/ 356 w 10000"/>
              <a:gd name="connsiteY100" fmla="*/ 4352 h 10000"/>
              <a:gd name="connsiteX101" fmla="*/ 274 w 10000"/>
              <a:gd name="connsiteY101" fmla="*/ 4037 h 10000"/>
              <a:gd name="connsiteX102" fmla="*/ 195 w 10000"/>
              <a:gd name="connsiteY102" fmla="*/ 3711 h 10000"/>
              <a:gd name="connsiteX103" fmla="*/ 130 w 10000"/>
              <a:gd name="connsiteY103" fmla="*/ 3372 h 10000"/>
              <a:gd name="connsiteX104" fmla="*/ 77 w 10000"/>
              <a:gd name="connsiteY104" fmla="*/ 3046 h 10000"/>
              <a:gd name="connsiteX105" fmla="*/ 32 w 10000"/>
              <a:gd name="connsiteY105" fmla="*/ 2719 h 10000"/>
              <a:gd name="connsiteX106" fmla="*/ 6 w 10000"/>
              <a:gd name="connsiteY106" fmla="*/ 2392 h 10000"/>
              <a:gd name="connsiteX107" fmla="*/ 0 w 10000"/>
              <a:gd name="connsiteY107" fmla="*/ 2077 h 10000"/>
              <a:gd name="connsiteX108" fmla="*/ 6 w 10000"/>
              <a:gd name="connsiteY108" fmla="*/ 1785 h 10000"/>
              <a:gd name="connsiteX109" fmla="*/ 38 w 10000"/>
              <a:gd name="connsiteY109" fmla="*/ 1494 h 10000"/>
              <a:gd name="connsiteX110" fmla="*/ 90 w 10000"/>
              <a:gd name="connsiteY110" fmla="*/ 1225 h 10000"/>
              <a:gd name="connsiteX111" fmla="*/ 170 w 10000"/>
              <a:gd name="connsiteY111" fmla="*/ 968 h 10000"/>
              <a:gd name="connsiteX112" fmla="*/ 274 w 10000"/>
              <a:gd name="connsiteY112" fmla="*/ 735 h 10000"/>
              <a:gd name="connsiteX113" fmla="*/ 402 w 10000"/>
              <a:gd name="connsiteY113" fmla="*/ 525 h 10000"/>
              <a:gd name="connsiteX114" fmla="*/ 558 w 10000"/>
              <a:gd name="connsiteY114" fmla="*/ 362 h 10000"/>
              <a:gd name="connsiteX115" fmla="*/ 747 w 10000"/>
              <a:gd name="connsiteY115" fmla="*/ 210 h 10000"/>
              <a:gd name="connsiteX116" fmla="*/ 972 w 10000"/>
              <a:gd name="connsiteY116" fmla="*/ 105 h 10000"/>
              <a:gd name="connsiteX117" fmla="*/ 1238 w 10000"/>
              <a:gd name="connsiteY117" fmla="*/ 35 h 10000"/>
              <a:gd name="connsiteX118" fmla="*/ 1531 w 10000"/>
              <a:gd name="connsiteY118" fmla="*/ 0 h 10000"/>
              <a:gd name="connsiteX119" fmla="*/ 1856 w 10000"/>
              <a:gd name="connsiteY119" fmla="*/ 12 h 10000"/>
              <a:gd name="connsiteX120" fmla="*/ 2227 w 10000"/>
              <a:gd name="connsiteY120" fmla="*/ 70 h 10000"/>
              <a:gd name="connsiteX121" fmla="*/ 2642 w 10000"/>
              <a:gd name="connsiteY121" fmla="*/ 175 h 10000"/>
              <a:gd name="connsiteX122" fmla="*/ 3099 w 10000"/>
              <a:gd name="connsiteY122" fmla="*/ 338 h 10000"/>
              <a:gd name="connsiteX123" fmla="*/ 3592 w 10000"/>
              <a:gd name="connsiteY123" fmla="*/ 548 h 10000"/>
              <a:gd name="connsiteX124" fmla="*/ 4139 w 10000"/>
              <a:gd name="connsiteY124" fmla="*/ 828 h 10000"/>
              <a:gd name="connsiteX125" fmla="*/ 4739 w 10000"/>
              <a:gd name="connsiteY125" fmla="*/ 1155 h 10000"/>
              <a:gd name="connsiteX126" fmla="*/ 5377 w 10000"/>
              <a:gd name="connsiteY126" fmla="*/ 1552 h 10000"/>
              <a:gd name="connsiteX127" fmla="*/ 5522 w 10000"/>
              <a:gd name="connsiteY127" fmla="*/ 1669 h 10000"/>
              <a:gd name="connsiteX128" fmla="*/ 5898 w 10000"/>
              <a:gd name="connsiteY128" fmla="*/ 1995 h 10000"/>
              <a:gd name="connsiteX129" fmla="*/ 6153 w 10000"/>
              <a:gd name="connsiteY129" fmla="*/ 2217 h 10000"/>
              <a:gd name="connsiteX130" fmla="*/ 6445 w 10000"/>
              <a:gd name="connsiteY130" fmla="*/ 2485 h 10000"/>
              <a:gd name="connsiteX131" fmla="*/ 6769 w 10000"/>
              <a:gd name="connsiteY131" fmla="*/ 2789 h 10000"/>
              <a:gd name="connsiteX132" fmla="*/ 7108 w 10000"/>
              <a:gd name="connsiteY132" fmla="*/ 3127 h 10000"/>
              <a:gd name="connsiteX133" fmla="*/ 7466 w 10000"/>
              <a:gd name="connsiteY133" fmla="*/ 3501 h 10000"/>
              <a:gd name="connsiteX134" fmla="*/ 7825 w 10000"/>
              <a:gd name="connsiteY134" fmla="*/ 3886 h 10000"/>
              <a:gd name="connsiteX135" fmla="*/ 8183 w 10000"/>
              <a:gd name="connsiteY135" fmla="*/ 4294 h 10000"/>
              <a:gd name="connsiteX136" fmla="*/ 8531 w 10000"/>
              <a:gd name="connsiteY136" fmla="*/ 4714 h 10000"/>
              <a:gd name="connsiteX137" fmla="*/ 8854 w 10000"/>
              <a:gd name="connsiteY137" fmla="*/ 5134 h 10000"/>
              <a:gd name="connsiteX138" fmla="*/ 9160 w 10000"/>
              <a:gd name="connsiteY138" fmla="*/ 5578 h 10000"/>
              <a:gd name="connsiteX139" fmla="*/ 9427 w 10000"/>
              <a:gd name="connsiteY139" fmla="*/ 6009 h 10000"/>
              <a:gd name="connsiteX140" fmla="*/ 9655 w 10000"/>
              <a:gd name="connsiteY140" fmla="*/ 6453 h 10000"/>
              <a:gd name="connsiteX141" fmla="*/ 9831 w 10000"/>
              <a:gd name="connsiteY141" fmla="*/ 6884 h 10000"/>
              <a:gd name="connsiteX142" fmla="*/ 9948 w 10000"/>
              <a:gd name="connsiteY142" fmla="*/ 7293 h 10000"/>
              <a:gd name="connsiteX143" fmla="*/ 10000 w 10000"/>
              <a:gd name="connsiteY143" fmla="*/ 7701 h 10000"/>
              <a:gd name="connsiteX144" fmla="*/ 9988 w 10000"/>
              <a:gd name="connsiteY144" fmla="*/ 8086 h 10000"/>
              <a:gd name="connsiteX145" fmla="*/ 9890 w 10000"/>
              <a:gd name="connsiteY145" fmla="*/ 8448 h 10000"/>
              <a:gd name="connsiteX146" fmla="*/ 9700 w 10000"/>
              <a:gd name="connsiteY146" fmla="*/ 8775 h 10000"/>
              <a:gd name="connsiteX147" fmla="*/ 9421 w 10000"/>
              <a:gd name="connsiteY147" fmla="*/ 9090 h 10000"/>
              <a:gd name="connsiteX148" fmla="*/ 9037 w 10000"/>
              <a:gd name="connsiteY148" fmla="*/ 9358 h 10000"/>
              <a:gd name="connsiteX149" fmla="*/ 8537 w 10000"/>
              <a:gd name="connsiteY149" fmla="*/ 9580 h 10000"/>
              <a:gd name="connsiteX150" fmla="*/ 7921 w 10000"/>
              <a:gd name="connsiteY150" fmla="*/ 9767 h 10000"/>
              <a:gd name="connsiteX151" fmla="*/ 7175 w 10000"/>
              <a:gd name="connsiteY151" fmla="*/ 9895 h 10000"/>
              <a:gd name="connsiteX152" fmla="*/ 6302 w 10000"/>
              <a:gd name="connsiteY152" fmla="*/ 9977 h 10000"/>
              <a:gd name="connsiteX153" fmla="*/ 5273 w 10000"/>
              <a:gd name="connsiteY153" fmla="*/ 10000 h 10000"/>
              <a:gd name="connsiteX154" fmla="*/ 4100 w 10000"/>
              <a:gd name="connsiteY154" fmla="*/ 9965 h 10000"/>
              <a:gd name="connsiteX155" fmla="*/ 2712 w 10000"/>
              <a:gd name="connsiteY155" fmla="*/ 981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0000" h="10000">
                <a:moveTo>
                  <a:pt x="1737" y="9428"/>
                </a:moveTo>
                <a:cubicBezTo>
                  <a:pt x="1557" y="9334"/>
                  <a:pt x="571" y="8634"/>
                  <a:pt x="794" y="8527"/>
                </a:cubicBezTo>
                <a:lnTo>
                  <a:pt x="1479" y="8856"/>
                </a:lnTo>
                <a:lnTo>
                  <a:pt x="2081" y="9116"/>
                </a:lnTo>
                <a:lnTo>
                  <a:pt x="2696" y="9300"/>
                </a:lnTo>
                <a:lnTo>
                  <a:pt x="3151" y="9335"/>
                </a:lnTo>
                <a:lnTo>
                  <a:pt x="3613" y="9358"/>
                </a:lnTo>
                <a:lnTo>
                  <a:pt x="4087" y="9370"/>
                </a:lnTo>
                <a:lnTo>
                  <a:pt x="4572" y="9382"/>
                </a:lnTo>
                <a:lnTo>
                  <a:pt x="5040" y="9382"/>
                </a:lnTo>
                <a:lnTo>
                  <a:pt x="5508" y="9358"/>
                </a:lnTo>
                <a:lnTo>
                  <a:pt x="5969" y="9335"/>
                </a:lnTo>
                <a:lnTo>
                  <a:pt x="6420" y="9277"/>
                </a:lnTo>
                <a:lnTo>
                  <a:pt x="6842" y="9218"/>
                </a:lnTo>
                <a:lnTo>
                  <a:pt x="7246" y="9125"/>
                </a:lnTo>
                <a:lnTo>
                  <a:pt x="7638" y="9020"/>
                </a:lnTo>
                <a:lnTo>
                  <a:pt x="7987" y="8903"/>
                </a:lnTo>
                <a:lnTo>
                  <a:pt x="8308" y="8740"/>
                </a:lnTo>
                <a:lnTo>
                  <a:pt x="8589" y="8553"/>
                </a:lnTo>
                <a:lnTo>
                  <a:pt x="8830" y="8355"/>
                </a:lnTo>
                <a:lnTo>
                  <a:pt x="9037" y="8121"/>
                </a:lnTo>
                <a:cubicBezTo>
                  <a:pt x="9086" y="8036"/>
                  <a:pt x="9132" y="7950"/>
                  <a:pt x="9180" y="7865"/>
                </a:cubicBezTo>
                <a:cubicBezTo>
                  <a:pt x="9214" y="7768"/>
                  <a:pt x="9245" y="7670"/>
                  <a:pt x="9279" y="7573"/>
                </a:cubicBezTo>
                <a:cubicBezTo>
                  <a:pt x="9291" y="7468"/>
                  <a:pt x="9304" y="7363"/>
                  <a:pt x="9316" y="7258"/>
                </a:cubicBezTo>
                <a:cubicBezTo>
                  <a:pt x="9310" y="7137"/>
                  <a:pt x="9304" y="7017"/>
                  <a:pt x="9298" y="6896"/>
                </a:cubicBezTo>
                <a:cubicBezTo>
                  <a:pt x="9296" y="6888"/>
                  <a:pt x="9293" y="6881"/>
                  <a:pt x="9291" y="6873"/>
                </a:cubicBezTo>
                <a:cubicBezTo>
                  <a:pt x="9289" y="6846"/>
                  <a:pt x="9287" y="6818"/>
                  <a:pt x="9285" y="6791"/>
                </a:cubicBezTo>
                <a:cubicBezTo>
                  <a:pt x="9277" y="6752"/>
                  <a:pt x="9266" y="6713"/>
                  <a:pt x="9257" y="6674"/>
                </a:cubicBezTo>
                <a:cubicBezTo>
                  <a:pt x="9241" y="6620"/>
                  <a:pt x="9225" y="6565"/>
                  <a:pt x="9207" y="6511"/>
                </a:cubicBezTo>
                <a:cubicBezTo>
                  <a:pt x="9180" y="6441"/>
                  <a:pt x="9155" y="6371"/>
                  <a:pt x="9129" y="6301"/>
                </a:cubicBezTo>
                <a:cubicBezTo>
                  <a:pt x="9092" y="6215"/>
                  <a:pt x="9054" y="6130"/>
                  <a:pt x="9018" y="6044"/>
                </a:cubicBezTo>
                <a:cubicBezTo>
                  <a:pt x="8993" y="5997"/>
                  <a:pt x="8970" y="5951"/>
                  <a:pt x="8944" y="5904"/>
                </a:cubicBezTo>
                <a:cubicBezTo>
                  <a:pt x="8919" y="5854"/>
                  <a:pt x="8894" y="5803"/>
                  <a:pt x="8867" y="5753"/>
                </a:cubicBezTo>
                <a:cubicBezTo>
                  <a:pt x="8837" y="5702"/>
                  <a:pt x="8807" y="5652"/>
                  <a:pt x="8777" y="5601"/>
                </a:cubicBezTo>
                <a:cubicBezTo>
                  <a:pt x="8744" y="5547"/>
                  <a:pt x="8712" y="5492"/>
                  <a:pt x="8677" y="5438"/>
                </a:cubicBezTo>
                <a:cubicBezTo>
                  <a:pt x="8640" y="5380"/>
                  <a:pt x="8601" y="5321"/>
                  <a:pt x="8561" y="5263"/>
                </a:cubicBezTo>
                <a:cubicBezTo>
                  <a:pt x="8519" y="5201"/>
                  <a:pt x="8475" y="5138"/>
                  <a:pt x="8431" y="5076"/>
                </a:cubicBezTo>
                <a:cubicBezTo>
                  <a:pt x="8385" y="5014"/>
                  <a:pt x="8338" y="4951"/>
                  <a:pt x="8287" y="4889"/>
                </a:cubicBezTo>
                <a:cubicBezTo>
                  <a:pt x="8234" y="4827"/>
                  <a:pt x="8183" y="4764"/>
                  <a:pt x="8132" y="4702"/>
                </a:cubicBezTo>
                <a:lnTo>
                  <a:pt x="7956" y="4492"/>
                </a:lnTo>
                <a:lnTo>
                  <a:pt x="7766" y="4282"/>
                </a:lnTo>
                <a:lnTo>
                  <a:pt x="7559" y="4072"/>
                </a:lnTo>
                <a:lnTo>
                  <a:pt x="7323" y="3851"/>
                </a:lnTo>
                <a:lnTo>
                  <a:pt x="7081" y="3617"/>
                </a:lnTo>
                <a:lnTo>
                  <a:pt x="6817" y="3384"/>
                </a:lnTo>
                <a:lnTo>
                  <a:pt x="6538" y="3139"/>
                </a:lnTo>
                <a:lnTo>
                  <a:pt x="6231" y="2894"/>
                </a:lnTo>
                <a:lnTo>
                  <a:pt x="5898" y="2649"/>
                </a:lnTo>
                <a:lnTo>
                  <a:pt x="5547" y="2404"/>
                </a:lnTo>
                <a:lnTo>
                  <a:pt x="5176" y="2147"/>
                </a:lnTo>
                <a:lnTo>
                  <a:pt x="4779" y="1879"/>
                </a:lnTo>
                <a:cubicBezTo>
                  <a:pt x="4756" y="1863"/>
                  <a:pt x="4731" y="1848"/>
                  <a:pt x="4709" y="1832"/>
                </a:cubicBezTo>
                <a:lnTo>
                  <a:pt x="4519" y="1704"/>
                </a:lnTo>
                <a:lnTo>
                  <a:pt x="4232" y="1529"/>
                </a:lnTo>
                <a:lnTo>
                  <a:pt x="3861" y="1319"/>
                </a:lnTo>
                <a:lnTo>
                  <a:pt x="3658" y="1214"/>
                </a:lnTo>
                <a:lnTo>
                  <a:pt x="3437" y="1109"/>
                </a:lnTo>
                <a:lnTo>
                  <a:pt x="3214" y="1015"/>
                </a:lnTo>
                <a:lnTo>
                  <a:pt x="2988" y="933"/>
                </a:lnTo>
                <a:lnTo>
                  <a:pt x="2755" y="852"/>
                </a:lnTo>
                <a:lnTo>
                  <a:pt x="2512" y="793"/>
                </a:lnTo>
                <a:lnTo>
                  <a:pt x="2277" y="747"/>
                </a:lnTo>
                <a:lnTo>
                  <a:pt x="2059" y="723"/>
                </a:lnTo>
                <a:lnTo>
                  <a:pt x="1838" y="735"/>
                </a:lnTo>
                <a:lnTo>
                  <a:pt x="1628" y="793"/>
                </a:lnTo>
                <a:lnTo>
                  <a:pt x="1431" y="863"/>
                </a:lnTo>
                <a:lnTo>
                  <a:pt x="1258" y="968"/>
                </a:lnTo>
                <a:lnTo>
                  <a:pt x="1094" y="1109"/>
                </a:lnTo>
                <a:cubicBezTo>
                  <a:pt x="1045" y="1171"/>
                  <a:pt x="998" y="1233"/>
                  <a:pt x="952" y="1295"/>
                </a:cubicBezTo>
                <a:cubicBezTo>
                  <a:pt x="912" y="1373"/>
                  <a:pt x="874" y="1451"/>
                  <a:pt x="833" y="1529"/>
                </a:cubicBezTo>
                <a:cubicBezTo>
                  <a:pt x="800" y="1626"/>
                  <a:pt x="772" y="1723"/>
                  <a:pt x="741" y="1820"/>
                </a:cubicBezTo>
                <a:cubicBezTo>
                  <a:pt x="721" y="1929"/>
                  <a:pt x="701" y="2038"/>
                  <a:pt x="682" y="2147"/>
                </a:cubicBezTo>
                <a:cubicBezTo>
                  <a:pt x="673" y="2275"/>
                  <a:pt x="666" y="2404"/>
                  <a:pt x="657" y="2532"/>
                </a:cubicBezTo>
                <a:cubicBezTo>
                  <a:pt x="660" y="2684"/>
                  <a:pt x="662" y="2835"/>
                  <a:pt x="664" y="2987"/>
                </a:cubicBezTo>
                <a:cubicBezTo>
                  <a:pt x="679" y="3158"/>
                  <a:pt x="693" y="3330"/>
                  <a:pt x="709" y="3501"/>
                </a:cubicBezTo>
                <a:cubicBezTo>
                  <a:pt x="735" y="3691"/>
                  <a:pt x="765" y="3882"/>
                  <a:pt x="792" y="4072"/>
                </a:cubicBezTo>
                <a:cubicBezTo>
                  <a:pt x="838" y="4286"/>
                  <a:pt x="883" y="4500"/>
                  <a:pt x="925" y="4714"/>
                </a:cubicBezTo>
                <a:cubicBezTo>
                  <a:pt x="985" y="4955"/>
                  <a:pt x="1045" y="5197"/>
                  <a:pt x="1106" y="5438"/>
                </a:cubicBezTo>
                <a:cubicBezTo>
                  <a:pt x="1179" y="5702"/>
                  <a:pt x="1256" y="5967"/>
                  <a:pt x="1330" y="6231"/>
                </a:cubicBezTo>
                <a:cubicBezTo>
                  <a:pt x="1342" y="6266"/>
                  <a:pt x="1355" y="6301"/>
                  <a:pt x="1368" y="6336"/>
                </a:cubicBezTo>
                <a:cubicBezTo>
                  <a:pt x="1397" y="6418"/>
                  <a:pt x="1423" y="6499"/>
                  <a:pt x="1454" y="6581"/>
                </a:cubicBezTo>
                <a:cubicBezTo>
                  <a:pt x="1486" y="6678"/>
                  <a:pt x="1523" y="6776"/>
                  <a:pt x="1556" y="6873"/>
                </a:cubicBezTo>
                <a:cubicBezTo>
                  <a:pt x="1584" y="6962"/>
                  <a:pt x="1608" y="7052"/>
                  <a:pt x="1635" y="7141"/>
                </a:cubicBezTo>
                <a:cubicBezTo>
                  <a:pt x="1637" y="7157"/>
                  <a:pt x="1639" y="7172"/>
                  <a:pt x="1641" y="7188"/>
                </a:cubicBezTo>
                <a:cubicBezTo>
                  <a:pt x="1644" y="7200"/>
                  <a:pt x="1646" y="7211"/>
                  <a:pt x="1648" y="7223"/>
                </a:cubicBezTo>
                <a:cubicBezTo>
                  <a:pt x="1650" y="7235"/>
                  <a:pt x="1652" y="7246"/>
                  <a:pt x="1654" y="7258"/>
                </a:cubicBezTo>
                <a:lnTo>
                  <a:pt x="1648" y="7270"/>
                </a:lnTo>
                <a:lnTo>
                  <a:pt x="1635" y="7270"/>
                </a:lnTo>
                <a:cubicBezTo>
                  <a:pt x="1631" y="7266"/>
                  <a:pt x="1626" y="7262"/>
                  <a:pt x="1622" y="7258"/>
                </a:cubicBezTo>
                <a:cubicBezTo>
                  <a:pt x="1612" y="7246"/>
                  <a:pt x="1604" y="7235"/>
                  <a:pt x="1596" y="7223"/>
                </a:cubicBezTo>
                <a:cubicBezTo>
                  <a:pt x="1585" y="7207"/>
                  <a:pt x="1575" y="7192"/>
                  <a:pt x="1564" y="7176"/>
                </a:cubicBezTo>
                <a:cubicBezTo>
                  <a:pt x="1536" y="7126"/>
                  <a:pt x="1505" y="7075"/>
                  <a:pt x="1477" y="7025"/>
                </a:cubicBezTo>
                <a:cubicBezTo>
                  <a:pt x="1433" y="6943"/>
                  <a:pt x="1392" y="6861"/>
                  <a:pt x="1349" y="6779"/>
                </a:cubicBezTo>
                <a:cubicBezTo>
                  <a:pt x="1293" y="6666"/>
                  <a:pt x="1234" y="6554"/>
                  <a:pt x="1177" y="6441"/>
                </a:cubicBezTo>
                <a:cubicBezTo>
                  <a:pt x="1103" y="6285"/>
                  <a:pt x="1027" y="6130"/>
                  <a:pt x="952" y="5974"/>
                </a:cubicBezTo>
                <a:cubicBezTo>
                  <a:pt x="919" y="5900"/>
                  <a:pt x="888" y="5827"/>
                  <a:pt x="852" y="5753"/>
                </a:cubicBezTo>
                <a:cubicBezTo>
                  <a:pt x="818" y="5671"/>
                  <a:pt x="783" y="5590"/>
                  <a:pt x="747" y="5508"/>
                </a:cubicBezTo>
                <a:cubicBezTo>
                  <a:pt x="715" y="5418"/>
                  <a:pt x="683" y="5329"/>
                  <a:pt x="651" y="5239"/>
                </a:cubicBezTo>
                <a:cubicBezTo>
                  <a:pt x="616" y="5146"/>
                  <a:pt x="582" y="5052"/>
                  <a:pt x="545" y="4959"/>
                </a:cubicBezTo>
                <a:cubicBezTo>
                  <a:pt x="513" y="4858"/>
                  <a:pt x="480" y="4757"/>
                  <a:pt x="449" y="4656"/>
                </a:cubicBezTo>
                <a:cubicBezTo>
                  <a:pt x="417" y="4555"/>
                  <a:pt x="388" y="4453"/>
                  <a:pt x="356" y="4352"/>
                </a:cubicBezTo>
                <a:cubicBezTo>
                  <a:pt x="328" y="4247"/>
                  <a:pt x="300" y="4142"/>
                  <a:pt x="274" y="4037"/>
                </a:cubicBezTo>
                <a:cubicBezTo>
                  <a:pt x="247" y="3928"/>
                  <a:pt x="221" y="3820"/>
                  <a:pt x="195" y="3711"/>
                </a:cubicBezTo>
                <a:cubicBezTo>
                  <a:pt x="174" y="3598"/>
                  <a:pt x="151" y="3485"/>
                  <a:pt x="130" y="3372"/>
                </a:cubicBezTo>
                <a:cubicBezTo>
                  <a:pt x="112" y="3263"/>
                  <a:pt x="94" y="3155"/>
                  <a:pt x="77" y="3046"/>
                </a:cubicBezTo>
                <a:cubicBezTo>
                  <a:pt x="63" y="2937"/>
                  <a:pt x="47" y="2828"/>
                  <a:pt x="32" y="2719"/>
                </a:cubicBezTo>
                <a:cubicBezTo>
                  <a:pt x="24" y="2610"/>
                  <a:pt x="14" y="2501"/>
                  <a:pt x="6" y="2392"/>
                </a:cubicBezTo>
                <a:lnTo>
                  <a:pt x="0" y="2077"/>
                </a:lnTo>
                <a:cubicBezTo>
                  <a:pt x="2" y="1980"/>
                  <a:pt x="4" y="1882"/>
                  <a:pt x="6" y="1785"/>
                </a:cubicBezTo>
                <a:cubicBezTo>
                  <a:pt x="16" y="1688"/>
                  <a:pt x="28" y="1591"/>
                  <a:pt x="38" y="1494"/>
                </a:cubicBezTo>
                <a:cubicBezTo>
                  <a:pt x="58" y="1404"/>
                  <a:pt x="73" y="1315"/>
                  <a:pt x="90" y="1225"/>
                </a:cubicBezTo>
                <a:cubicBezTo>
                  <a:pt x="117" y="1139"/>
                  <a:pt x="142" y="1054"/>
                  <a:pt x="170" y="968"/>
                </a:cubicBezTo>
                <a:cubicBezTo>
                  <a:pt x="204" y="890"/>
                  <a:pt x="238" y="813"/>
                  <a:pt x="274" y="735"/>
                </a:cubicBezTo>
                <a:cubicBezTo>
                  <a:pt x="316" y="665"/>
                  <a:pt x="359" y="595"/>
                  <a:pt x="402" y="525"/>
                </a:cubicBezTo>
                <a:cubicBezTo>
                  <a:pt x="456" y="471"/>
                  <a:pt x="507" y="416"/>
                  <a:pt x="558" y="362"/>
                </a:cubicBezTo>
                <a:lnTo>
                  <a:pt x="747" y="210"/>
                </a:lnTo>
                <a:lnTo>
                  <a:pt x="972" y="105"/>
                </a:lnTo>
                <a:lnTo>
                  <a:pt x="1238" y="35"/>
                </a:lnTo>
                <a:lnTo>
                  <a:pt x="1531" y="0"/>
                </a:lnTo>
                <a:lnTo>
                  <a:pt x="1856" y="12"/>
                </a:lnTo>
                <a:lnTo>
                  <a:pt x="2227" y="70"/>
                </a:lnTo>
                <a:lnTo>
                  <a:pt x="2642" y="175"/>
                </a:lnTo>
                <a:lnTo>
                  <a:pt x="3099" y="338"/>
                </a:lnTo>
                <a:lnTo>
                  <a:pt x="3592" y="548"/>
                </a:lnTo>
                <a:lnTo>
                  <a:pt x="4139" y="828"/>
                </a:lnTo>
                <a:lnTo>
                  <a:pt x="4739" y="1155"/>
                </a:lnTo>
                <a:lnTo>
                  <a:pt x="5377" y="1552"/>
                </a:lnTo>
                <a:lnTo>
                  <a:pt x="5522" y="1669"/>
                </a:lnTo>
                <a:lnTo>
                  <a:pt x="5898" y="1995"/>
                </a:lnTo>
                <a:lnTo>
                  <a:pt x="6153" y="2217"/>
                </a:lnTo>
                <a:lnTo>
                  <a:pt x="6445" y="2485"/>
                </a:lnTo>
                <a:lnTo>
                  <a:pt x="6769" y="2789"/>
                </a:lnTo>
                <a:lnTo>
                  <a:pt x="7108" y="3127"/>
                </a:lnTo>
                <a:lnTo>
                  <a:pt x="7466" y="3501"/>
                </a:lnTo>
                <a:lnTo>
                  <a:pt x="7825" y="3886"/>
                </a:lnTo>
                <a:lnTo>
                  <a:pt x="8183" y="4294"/>
                </a:lnTo>
                <a:lnTo>
                  <a:pt x="8531" y="4714"/>
                </a:lnTo>
                <a:lnTo>
                  <a:pt x="8854" y="5134"/>
                </a:lnTo>
                <a:lnTo>
                  <a:pt x="9160" y="5578"/>
                </a:lnTo>
                <a:lnTo>
                  <a:pt x="9427" y="6009"/>
                </a:lnTo>
                <a:lnTo>
                  <a:pt x="9655" y="6453"/>
                </a:lnTo>
                <a:cubicBezTo>
                  <a:pt x="9715" y="6597"/>
                  <a:pt x="9771" y="6740"/>
                  <a:pt x="9831" y="6884"/>
                </a:cubicBezTo>
                <a:cubicBezTo>
                  <a:pt x="9871" y="7020"/>
                  <a:pt x="9910" y="7157"/>
                  <a:pt x="9948" y="7293"/>
                </a:cubicBezTo>
                <a:cubicBezTo>
                  <a:pt x="9965" y="7429"/>
                  <a:pt x="9984" y="7565"/>
                  <a:pt x="10000" y="7701"/>
                </a:cubicBezTo>
                <a:cubicBezTo>
                  <a:pt x="9996" y="7829"/>
                  <a:pt x="9992" y="7958"/>
                  <a:pt x="9988" y="8086"/>
                </a:cubicBezTo>
                <a:cubicBezTo>
                  <a:pt x="9953" y="8207"/>
                  <a:pt x="9924" y="8327"/>
                  <a:pt x="9890" y="8448"/>
                </a:cubicBezTo>
                <a:lnTo>
                  <a:pt x="9700" y="8775"/>
                </a:lnTo>
                <a:lnTo>
                  <a:pt x="9421" y="9090"/>
                </a:lnTo>
                <a:lnTo>
                  <a:pt x="9037" y="9358"/>
                </a:lnTo>
                <a:lnTo>
                  <a:pt x="8537" y="9580"/>
                </a:lnTo>
                <a:lnTo>
                  <a:pt x="7921" y="9767"/>
                </a:lnTo>
                <a:lnTo>
                  <a:pt x="7175" y="9895"/>
                </a:lnTo>
                <a:lnTo>
                  <a:pt x="6302" y="9977"/>
                </a:lnTo>
                <a:lnTo>
                  <a:pt x="5273" y="10000"/>
                </a:lnTo>
                <a:lnTo>
                  <a:pt x="4100" y="9965"/>
                </a:lnTo>
                <a:lnTo>
                  <a:pt x="2712" y="9816"/>
                </a:lnTo>
              </a:path>
            </a:pathLst>
          </a:custGeom>
          <a:solidFill>
            <a:srgbClr val="FF0000">
              <a:alpha val="60000"/>
            </a:srgbClr>
          </a:solidFill>
          <a:ln>
            <a:noFill/>
          </a:ln>
        </p:spPr>
        <p:txBody>
          <a:bodyPr/>
          <a:lstStyle/>
          <a:p>
            <a:endParaRPr lang="ja-JP" altLang="en-US" dirty="0">
              <a:solidFill>
                <a:prstClr val="black"/>
              </a:solidFill>
            </a:endParaRPr>
          </a:p>
        </p:txBody>
      </p:sp>
    </p:spTree>
    <p:extLst>
      <p:ext uri="{BB962C8B-B14F-4D97-AF65-F5344CB8AC3E}">
        <p14:creationId xmlns:p14="http://schemas.microsoft.com/office/powerpoint/2010/main" val="1077136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BB3307-B779-7B5C-E933-9A180C782224}"/>
              </a:ext>
            </a:extLst>
          </p:cNvPr>
          <p:cNvSpPr>
            <a:spLocks noGrp="1"/>
          </p:cNvSpPr>
          <p:nvPr>
            <p:ph type="title"/>
          </p:nvPr>
        </p:nvSpPr>
        <p:spPr>
          <a:xfrm>
            <a:off x="3685644" y="2977576"/>
            <a:ext cx="7053788" cy="1638300"/>
          </a:xfrm>
        </p:spPr>
        <p:txBody>
          <a:bodyPr>
            <a:noAutofit/>
          </a:bodyPr>
          <a:lstStyle/>
          <a:p>
            <a:pPr>
              <a:lnSpc>
                <a:spcPct val="120000"/>
              </a:lnSpc>
            </a:pPr>
            <a:r>
              <a:rPr kumimoji="1" lang="ja-JP" altLang="en-US" sz="2400" dirty="0"/>
              <a:t>　　　</a:t>
            </a:r>
            <a:r>
              <a:rPr kumimoji="1" lang="ja-JP" altLang="en-US" sz="2400" b="0" dirty="0"/>
              <a:t>昨年度のコンテスト作品</a:t>
            </a:r>
            <a:br>
              <a:rPr kumimoji="1" lang="en-US" altLang="ja-JP" sz="2400" b="0" dirty="0"/>
            </a:br>
            <a:br>
              <a:rPr lang="en-US" altLang="ja-JP" sz="1800" b="0" dirty="0"/>
            </a:br>
            <a:r>
              <a:rPr lang="ja-JP" altLang="en-US" sz="1800" b="0" dirty="0"/>
              <a:t>　</a:t>
            </a:r>
            <a:r>
              <a:rPr kumimoji="1" lang="ja-JP" altLang="en-US" sz="1800" b="0" dirty="0"/>
              <a:t>・例１　株式会社サーキットデザイン 矢花様</a:t>
            </a:r>
            <a:br>
              <a:rPr lang="en-US" altLang="ja-JP" sz="1800" b="0" dirty="0"/>
            </a:br>
            <a:r>
              <a:rPr lang="ja-JP" altLang="en-US" sz="1800" b="0" dirty="0"/>
              <a:t>　</a:t>
            </a:r>
            <a:r>
              <a:rPr kumimoji="1" lang="ja-JP" altLang="en-US" sz="1800" b="0" dirty="0"/>
              <a:t>・例２　三菱電機　古谷様・赤松様</a:t>
            </a:r>
            <a:br>
              <a:rPr kumimoji="1" lang="en-US" altLang="ja-JP" sz="1800" b="0" dirty="0"/>
            </a:br>
            <a:r>
              <a:rPr kumimoji="1" lang="ja-JP" altLang="en-US" sz="1800" b="0" dirty="0"/>
              <a:t>　・例３　九州工業大学　三木様・南様</a:t>
            </a:r>
            <a:br>
              <a:rPr kumimoji="1" lang="en-US" altLang="ja-JP" sz="1800" b="0" dirty="0"/>
            </a:br>
            <a:endParaRPr kumimoji="1" lang="ja-JP" altLang="en-US" sz="1800" b="0" dirty="0"/>
          </a:p>
        </p:txBody>
      </p:sp>
      <p:sp>
        <p:nvSpPr>
          <p:cNvPr id="4" name="テキスト ボックス 3">
            <a:extLst>
              <a:ext uri="{FF2B5EF4-FFF2-40B4-BE49-F238E27FC236}">
                <a16:creationId xmlns:a16="http://schemas.microsoft.com/office/drawing/2014/main" id="{1A15478D-FBED-620A-E472-89481B5025A7}"/>
              </a:ext>
            </a:extLst>
          </p:cNvPr>
          <p:cNvSpPr txBox="1"/>
          <p:nvPr/>
        </p:nvSpPr>
        <p:spPr>
          <a:xfrm>
            <a:off x="4607976" y="1644134"/>
            <a:ext cx="4104224" cy="769441"/>
          </a:xfrm>
          <a:prstGeom prst="rect">
            <a:avLst/>
          </a:prstGeom>
          <a:noFill/>
        </p:spPr>
        <p:txBody>
          <a:bodyPr wrap="square">
            <a:spAutoFit/>
          </a:bodyPr>
          <a:lstStyle/>
          <a:p>
            <a:r>
              <a:rPr kumimoji="1" lang="ja-JP" altLang="en-US" sz="4400" b="1" dirty="0">
                <a:solidFill>
                  <a:schemeClr val="tx1">
                    <a:lumMod val="75000"/>
                    <a:lumOff val="25000"/>
                  </a:schemeClr>
                </a:solidFill>
                <a:latin typeface="Meiryo UI" panose="020B0604030504040204" pitchFamily="50" charset="-128"/>
                <a:ea typeface="Meiryo UI" panose="020B0604030504040204" pitchFamily="50" charset="-128"/>
              </a:rPr>
              <a:t>補足資料</a:t>
            </a:r>
            <a:endPar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5C0F334-9FA7-2994-584E-8AF9D96DA997}"/>
              </a:ext>
            </a:extLst>
          </p:cNvPr>
          <p:cNvSpPr txBox="1"/>
          <p:nvPr/>
        </p:nvSpPr>
        <p:spPr>
          <a:xfrm>
            <a:off x="1162050" y="5930384"/>
            <a:ext cx="9744075" cy="646331"/>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その他の参加チーム含め、昨年度の最終報告書（公開許諾分）は、下記で公開中。</a:t>
            </a:r>
            <a:r>
              <a:rPr lang="ja-JP" altLang="en-US" dirty="0">
                <a:solidFill>
                  <a:srgbClr val="0000FF"/>
                </a:solidFill>
                <a:latin typeface="Meiryo UI" panose="020B0604030504040204" pitchFamily="50" charset="-128"/>
                <a:ea typeface="Meiryo UI" panose="020B0604030504040204" pitchFamily="50" charset="-128"/>
                <a:hlinkClick r:id="rId2">
                  <a:extLst>
                    <a:ext uri="{A12FA001-AC4F-418D-AE19-62706E023703}">
                      <ahyp:hlinkClr xmlns:ahyp="http://schemas.microsoft.com/office/drawing/2018/hyperlinkcolor" val="tx"/>
                    </a:ext>
                  </a:extLst>
                </a:hlinkClick>
              </a:rPr>
              <a:t>https://www.ieice.org/cs/emcj/jpn/non-regular/nonregular-j.html#EMCcontest</a:t>
            </a:r>
            <a:endParaRPr lang="ja-JP" altLang="en-US" dirty="0">
              <a:solidFill>
                <a:srgbClr val="0000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2693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126364A6-1399-50CE-226F-D56960074A61}"/>
              </a:ext>
            </a:extLst>
          </p:cNvPr>
          <p:cNvSpPr txBox="1"/>
          <p:nvPr/>
        </p:nvSpPr>
        <p:spPr>
          <a:xfrm>
            <a:off x="459423" y="110728"/>
            <a:ext cx="9976348"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23</a:t>
            </a:r>
            <a:r>
              <a:rPr kumimoji="1" lang="ja-JP" altLang="en-US" dirty="0">
                <a:latin typeface="Meiryo UI" panose="020B0604030504040204" pitchFamily="50" charset="-128"/>
                <a:ea typeface="Meiryo UI" panose="020B0604030504040204" pitchFamily="50" charset="-128"/>
              </a:rPr>
              <a:t>年度 </a:t>
            </a:r>
            <a:r>
              <a:rPr kumimoji="1" lang="en-US" altLang="ja-JP" dirty="0">
                <a:latin typeface="Meiryo UI" panose="020B0604030504040204" pitchFamily="50" charset="-128"/>
                <a:ea typeface="Meiryo UI" panose="020B0604030504040204" pitchFamily="50" charset="-128"/>
              </a:rPr>
              <a:t>EMC</a:t>
            </a:r>
            <a:r>
              <a:rPr kumimoji="1" lang="ja-JP" altLang="en-US" dirty="0">
                <a:latin typeface="Meiryo UI" panose="020B0604030504040204" pitchFamily="50" charset="-128"/>
                <a:ea typeface="Meiryo UI" panose="020B0604030504040204" pitchFamily="50" charset="-128"/>
              </a:rPr>
              <a:t>設計対策コンテスト作品例１　株式会社サーキットデザイン　矢花様</a:t>
            </a:r>
          </a:p>
        </p:txBody>
      </p:sp>
      <p:pic>
        <p:nvPicPr>
          <p:cNvPr id="5" name="図 4">
            <a:extLst>
              <a:ext uri="{FF2B5EF4-FFF2-40B4-BE49-F238E27FC236}">
                <a16:creationId xmlns:a16="http://schemas.microsoft.com/office/drawing/2014/main" id="{04A29553-F6C0-9A27-D1A2-811CE39585BD}"/>
              </a:ext>
            </a:extLst>
          </p:cNvPr>
          <p:cNvPicPr>
            <a:picLocks noChangeAspect="1"/>
          </p:cNvPicPr>
          <p:nvPr/>
        </p:nvPicPr>
        <p:blipFill>
          <a:blip r:embed="rId2"/>
          <a:stretch>
            <a:fillRect/>
          </a:stretch>
        </p:blipFill>
        <p:spPr>
          <a:xfrm>
            <a:off x="1066839" y="782593"/>
            <a:ext cx="4724361" cy="2646407"/>
          </a:xfrm>
          <a:prstGeom prst="rect">
            <a:avLst/>
          </a:prstGeom>
        </p:spPr>
      </p:pic>
      <p:pic>
        <p:nvPicPr>
          <p:cNvPr id="9" name="図 8">
            <a:extLst>
              <a:ext uri="{FF2B5EF4-FFF2-40B4-BE49-F238E27FC236}">
                <a16:creationId xmlns:a16="http://schemas.microsoft.com/office/drawing/2014/main" id="{945D46C7-A7E5-3A46-B7AA-947A8DA0B09A}"/>
              </a:ext>
            </a:extLst>
          </p:cNvPr>
          <p:cNvPicPr>
            <a:picLocks noChangeAspect="1"/>
          </p:cNvPicPr>
          <p:nvPr/>
        </p:nvPicPr>
        <p:blipFill rotWithShape="1">
          <a:blip r:embed="rId3"/>
          <a:srcRect l="400" r="-1"/>
          <a:stretch/>
        </p:blipFill>
        <p:spPr>
          <a:xfrm>
            <a:off x="6343650" y="782593"/>
            <a:ext cx="4705480" cy="2646407"/>
          </a:xfrm>
          <a:prstGeom prst="rect">
            <a:avLst/>
          </a:prstGeom>
        </p:spPr>
      </p:pic>
      <p:pic>
        <p:nvPicPr>
          <p:cNvPr id="13" name="図 12">
            <a:extLst>
              <a:ext uri="{FF2B5EF4-FFF2-40B4-BE49-F238E27FC236}">
                <a16:creationId xmlns:a16="http://schemas.microsoft.com/office/drawing/2014/main" id="{8C5BFF18-1D25-2F5B-554D-4E0F414258C9}"/>
              </a:ext>
            </a:extLst>
          </p:cNvPr>
          <p:cNvPicPr>
            <a:picLocks noChangeAspect="1"/>
          </p:cNvPicPr>
          <p:nvPr/>
        </p:nvPicPr>
        <p:blipFill>
          <a:blip r:embed="rId4"/>
          <a:stretch>
            <a:fillRect/>
          </a:stretch>
        </p:blipFill>
        <p:spPr>
          <a:xfrm>
            <a:off x="1066839" y="3855358"/>
            <a:ext cx="4724361" cy="2646407"/>
          </a:xfrm>
          <a:prstGeom prst="rect">
            <a:avLst/>
          </a:prstGeom>
        </p:spPr>
      </p:pic>
      <p:pic>
        <p:nvPicPr>
          <p:cNvPr id="15" name="図 14">
            <a:extLst>
              <a:ext uri="{FF2B5EF4-FFF2-40B4-BE49-F238E27FC236}">
                <a16:creationId xmlns:a16="http://schemas.microsoft.com/office/drawing/2014/main" id="{FDC8DDB0-54AF-3D33-6CC1-A4391703CE70}"/>
              </a:ext>
            </a:extLst>
          </p:cNvPr>
          <p:cNvPicPr>
            <a:picLocks noChangeAspect="1"/>
          </p:cNvPicPr>
          <p:nvPr/>
        </p:nvPicPr>
        <p:blipFill rotWithShape="1">
          <a:blip r:embed="rId5"/>
          <a:srcRect l="180"/>
          <a:stretch/>
        </p:blipFill>
        <p:spPr>
          <a:xfrm>
            <a:off x="6343650" y="3855358"/>
            <a:ext cx="4715868" cy="2646407"/>
          </a:xfrm>
          <a:prstGeom prst="rect">
            <a:avLst/>
          </a:prstGeom>
        </p:spPr>
      </p:pic>
    </p:spTree>
    <p:extLst>
      <p:ext uri="{BB962C8B-B14F-4D97-AF65-F5344CB8AC3E}">
        <p14:creationId xmlns:p14="http://schemas.microsoft.com/office/powerpoint/2010/main" val="3927256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662BFCDD-BE14-1F07-6C06-52148E05B3BF}"/>
              </a:ext>
            </a:extLst>
          </p:cNvPr>
          <p:cNvSpPr txBox="1"/>
          <p:nvPr/>
        </p:nvSpPr>
        <p:spPr>
          <a:xfrm>
            <a:off x="497523" y="110728"/>
            <a:ext cx="8481377"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23</a:t>
            </a:r>
            <a:r>
              <a:rPr kumimoji="1" lang="ja-JP" altLang="en-US" dirty="0">
                <a:latin typeface="Meiryo UI" panose="020B0604030504040204" pitchFamily="50" charset="-128"/>
                <a:ea typeface="Meiryo UI" panose="020B0604030504040204" pitchFamily="50" charset="-128"/>
              </a:rPr>
              <a:t>年度 </a:t>
            </a:r>
            <a:r>
              <a:rPr kumimoji="1" lang="en-US" altLang="ja-JP" dirty="0">
                <a:latin typeface="Meiryo UI" panose="020B0604030504040204" pitchFamily="50" charset="-128"/>
                <a:ea typeface="Meiryo UI" panose="020B0604030504040204" pitchFamily="50" charset="-128"/>
              </a:rPr>
              <a:t>EMC</a:t>
            </a:r>
            <a:r>
              <a:rPr kumimoji="1" lang="ja-JP" altLang="en-US" dirty="0">
                <a:latin typeface="Meiryo UI" panose="020B0604030504040204" pitchFamily="50" charset="-128"/>
                <a:ea typeface="Meiryo UI" panose="020B0604030504040204" pitchFamily="50" charset="-128"/>
              </a:rPr>
              <a:t>設計対策コンテスト作品例２　三菱電機株式会社　古谷様・赤松様</a:t>
            </a:r>
          </a:p>
        </p:txBody>
      </p:sp>
      <p:pic>
        <p:nvPicPr>
          <p:cNvPr id="5" name="図 4">
            <a:extLst>
              <a:ext uri="{FF2B5EF4-FFF2-40B4-BE49-F238E27FC236}">
                <a16:creationId xmlns:a16="http://schemas.microsoft.com/office/drawing/2014/main" id="{1D41686E-9722-BCC2-23B2-9C294784C448}"/>
              </a:ext>
            </a:extLst>
          </p:cNvPr>
          <p:cNvPicPr>
            <a:picLocks noChangeAspect="1"/>
          </p:cNvPicPr>
          <p:nvPr/>
        </p:nvPicPr>
        <p:blipFill>
          <a:blip r:embed="rId2"/>
          <a:stretch>
            <a:fillRect/>
          </a:stretch>
        </p:blipFill>
        <p:spPr>
          <a:xfrm>
            <a:off x="1571898" y="734195"/>
            <a:ext cx="4038226" cy="2843533"/>
          </a:xfrm>
          <a:prstGeom prst="rect">
            <a:avLst/>
          </a:prstGeom>
        </p:spPr>
      </p:pic>
      <p:pic>
        <p:nvPicPr>
          <p:cNvPr id="9" name="図 8">
            <a:extLst>
              <a:ext uri="{FF2B5EF4-FFF2-40B4-BE49-F238E27FC236}">
                <a16:creationId xmlns:a16="http://schemas.microsoft.com/office/drawing/2014/main" id="{A1E64D87-2784-8F8D-2EFF-D4E0B4C18A6A}"/>
              </a:ext>
            </a:extLst>
          </p:cNvPr>
          <p:cNvPicPr>
            <a:picLocks noChangeAspect="1"/>
          </p:cNvPicPr>
          <p:nvPr/>
        </p:nvPicPr>
        <p:blipFill>
          <a:blip r:embed="rId3"/>
          <a:stretch>
            <a:fillRect/>
          </a:stretch>
        </p:blipFill>
        <p:spPr>
          <a:xfrm>
            <a:off x="1571898" y="3754806"/>
            <a:ext cx="4038226" cy="2843533"/>
          </a:xfrm>
          <a:prstGeom prst="rect">
            <a:avLst/>
          </a:prstGeom>
        </p:spPr>
      </p:pic>
      <p:pic>
        <p:nvPicPr>
          <p:cNvPr id="16" name="図 15">
            <a:extLst>
              <a:ext uri="{FF2B5EF4-FFF2-40B4-BE49-F238E27FC236}">
                <a16:creationId xmlns:a16="http://schemas.microsoft.com/office/drawing/2014/main" id="{F5D989AA-E175-CD07-483A-272C2A334FB3}"/>
              </a:ext>
            </a:extLst>
          </p:cNvPr>
          <p:cNvPicPr>
            <a:picLocks noChangeAspect="1"/>
          </p:cNvPicPr>
          <p:nvPr/>
        </p:nvPicPr>
        <p:blipFill>
          <a:blip r:embed="rId4"/>
          <a:stretch>
            <a:fillRect/>
          </a:stretch>
        </p:blipFill>
        <p:spPr>
          <a:xfrm>
            <a:off x="6439287" y="3754805"/>
            <a:ext cx="4038226" cy="2843533"/>
          </a:xfrm>
          <a:prstGeom prst="rect">
            <a:avLst/>
          </a:prstGeom>
        </p:spPr>
      </p:pic>
      <p:pic>
        <p:nvPicPr>
          <p:cNvPr id="18" name="図 17">
            <a:extLst>
              <a:ext uri="{FF2B5EF4-FFF2-40B4-BE49-F238E27FC236}">
                <a16:creationId xmlns:a16="http://schemas.microsoft.com/office/drawing/2014/main" id="{D433B4A7-37A2-AB86-7F81-0F0B8EAC1833}"/>
              </a:ext>
            </a:extLst>
          </p:cNvPr>
          <p:cNvPicPr>
            <a:picLocks noChangeAspect="1"/>
          </p:cNvPicPr>
          <p:nvPr/>
        </p:nvPicPr>
        <p:blipFill>
          <a:blip r:embed="rId5"/>
          <a:stretch>
            <a:fillRect/>
          </a:stretch>
        </p:blipFill>
        <p:spPr>
          <a:xfrm>
            <a:off x="6439287" y="734194"/>
            <a:ext cx="4038226" cy="2843533"/>
          </a:xfrm>
          <a:prstGeom prst="rect">
            <a:avLst/>
          </a:prstGeom>
        </p:spPr>
      </p:pic>
    </p:spTree>
    <p:extLst>
      <p:ext uri="{BB962C8B-B14F-4D97-AF65-F5344CB8AC3E}">
        <p14:creationId xmlns:p14="http://schemas.microsoft.com/office/powerpoint/2010/main" val="4046688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662BFCDD-BE14-1F07-6C06-52148E05B3BF}"/>
              </a:ext>
            </a:extLst>
          </p:cNvPr>
          <p:cNvSpPr txBox="1"/>
          <p:nvPr/>
        </p:nvSpPr>
        <p:spPr>
          <a:xfrm>
            <a:off x="497523" y="110728"/>
            <a:ext cx="8481377"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23</a:t>
            </a:r>
            <a:r>
              <a:rPr kumimoji="1" lang="ja-JP" altLang="en-US" dirty="0">
                <a:latin typeface="Meiryo UI" panose="020B0604030504040204" pitchFamily="50" charset="-128"/>
                <a:ea typeface="Meiryo UI" panose="020B0604030504040204" pitchFamily="50" charset="-128"/>
              </a:rPr>
              <a:t>年度 </a:t>
            </a:r>
            <a:r>
              <a:rPr kumimoji="1" lang="en-US" altLang="ja-JP" dirty="0">
                <a:latin typeface="Meiryo UI" panose="020B0604030504040204" pitchFamily="50" charset="-128"/>
                <a:ea typeface="Meiryo UI" panose="020B0604030504040204" pitchFamily="50" charset="-128"/>
              </a:rPr>
              <a:t>EMC</a:t>
            </a:r>
            <a:r>
              <a:rPr kumimoji="1" lang="ja-JP" altLang="en-US" dirty="0">
                <a:latin typeface="Meiryo UI" panose="020B0604030504040204" pitchFamily="50" charset="-128"/>
                <a:ea typeface="Meiryo UI" panose="020B0604030504040204" pitchFamily="50" charset="-128"/>
              </a:rPr>
              <a:t>設計対策コンテスト作品例３　九州工業大学　三木様・南様　</a:t>
            </a:r>
          </a:p>
        </p:txBody>
      </p:sp>
      <p:pic>
        <p:nvPicPr>
          <p:cNvPr id="7" name="図 6">
            <a:extLst>
              <a:ext uri="{FF2B5EF4-FFF2-40B4-BE49-F238E27FC236}">
                <a16:creationId xmlns:a16="http://schemas.microsoft.com/office/drawing/2014/main" id="{E63F103D-DF14-A2AD-7C1D-EA1CCB9F3B06}"/>
              </a:ext>
            </a:extLst>
          </p:cNvPr>
          <p:cNvPicPr>
            <a:picLocks noChangeAspect="1"/>
          </p:cNvPicPr>
          <p:nvPr/>
        </p:nvPicPr>
        <p:blipFill>
          <a:blip r:embed="rId2"/>
          <a:stretch>
            <a:fillRect/>
          </a:stretch>
        </p:blipFill>
        <p:spPr>
          <a:xfrm>
            <a:off x="1714487" y="3718538"/>
            <a:ext cx="3918859" cy="2929912"/>
          </a:xfrm>
          <a:prstGeom prst="rect">
            <a:avLst/>
          </a:prstGeom>
        </p:spPr>
      </p:pic>
      <p:pic>
        <p:nvPicPr>
          <p:cNvPr id="19" name="図 18">
            <a:extLst>
              <a:ext uri="{FF2B5EF4-FFF2-40B4-BE49-F238E27FC236}">
                <a16:creationId xmlns:a16="http://schemas.microsoft.com/office/drawing/2014/main" id="{6C2F9BCD-460E-5BAA-69B3-47BA484462B6}"/>
              </a:ext>
            </a:extLst>
          </p:cNvPr>
          <p:cNvPicPr>
            <a:picLocks noChangeAspect="1"/>
          </p:cNvPicPr>
          <p:nvPr/>
        </p:nvPicPr>
        <p:blipFill>
          <a:blip r:embed="rId3"/>
          <a:stretch>
            <a:fillRect/>
          </a:stretch>
        </p:blipFill>
        <p:spPr>
          <a:xfrm>
            <a:off x="1714488" y="687695"/>
            <a:ext cx="3918859" cy="2929912"/>
          </a:xfrm>
          <a:prstGeom prst="rect">
            <a:avLst/>
          </a:prstGeom>
        </p:spPr>
      </p:pic>
      <p:pic>
        <p:nvPicPr>
          <p:cNvPr id="20" name="図 19">
            <a:extLst>
              <a:ext uri="{FF2B5EF4-FFF2-40B4-BE49-F238E27FC236}">
                <a16:creationId xmlns:a16="http://schemas.microsoft.com/office/drawing/2014/main" id="{15AC4B8B-0E68-EAF3-8B40-C97B6BE9FE05}"/>
              </a:ext>
            </a:extLst>
          </p:cNvPr>
          <p:cNvPicPr>
            <a:picLocks noChangeAspect="1"/>
          </p:cNvPicPr>
          <p:nvPr/>
        </p:nvPicPr>
        <p:blipFill>
          <a:blip r:embed="rId4"/>
          <a:stretch>
            <a:fillRect/>
          </a:stretch>
        </p:blipFill>
        <p:spPr>
          <a:xfrm>
            <a:off x="6558654" y="687695"/>
            <a:ext cx="3918859" cy="2929912"/>
          </a:xfrm>
          <a:prstGeom prst="rect">
            <a:avLst/>
          </a:prstGeom>
        </p:spPr>
      </p:pic>
      <p:pic>
        <p:nvPicPr>
          <p:cNvPr id="11" name="図 10">
            <a:extLst>
              <a:ext uri="{FF2B5EF4-FFF2-40B4-BE49-F238E27FC236}">
                <a16:creationId xmlns:a16="http://schemas.microsoft.com/office/drawing/2014/main" id="{CCBF34D2-9619-B185-80C5-A256D1D9B65A}"/>
              </a:ext>
            </a:extLst>
          </p:cNvPr>
          <p:cNvPicPr>
            <a:picLocks noChangeAspect="1"/>
          </p:cNvPicPr>
          <p:nvPr/>
        </p:nvPicPr>
        <p:blipFill>
          <a:blip r:embed="rId5"/>
          <a:stretch>
            <a:fillRect/>
          </a:stretch>
        </p:blipFill>
        <p:spPr>
          <a:xfrm>
            <a:off x="6558654" y="3718538"/>
            <a:ext cx="3918859" cy="2929912"/>
          </a:xfrm>
          <a:prstGeom prst="rect">
            <a:avLst/>
          </a:prstGeom>
        </p:spPr>
      </p:pic>
      <p:pic>
        <p:nvPicPr>
          <p:cNvPr id="3" name="図 2">
            <a:extLst>
              <a:ext uri="{FF2B5EF4-FFF2-40B4-BE49-F238E27FC236}">
                <a16:creationId xmlns:a16="http://schemas.microsoft.com/office/drawing/2014/main" id="{D04D28C2-EE9B-EE6D-07E9-1C4F7D412CED}"/>
              </a:ext>
            </a:extLst>
          </p:cNvPr>
          <p:cNvPicPr>
            <a:picLocks noChangeAspect="1"/>
          </p:cNvPicPr>
          <p:nvPr/>
        </p:nvPicPr>
        <p:blipFill rotWithShape="1">
          <a:blip r:embed="rId6"/>
          <a:srcRect l="54264" t="13304" r="2654" b="34342"/>
          <a:stretch/>
        </p:blipFill>
        <p:spPr>
          <a:xfrm>
            <a:off x="10191750" y="1456178"/>
            <a:ext cx="1533129" cy="1392946"/>
          </a:xfrm>
          <a:prstGeom prst="rect">
            <a:avLst/>
          </a:prstGeom>
          <a:ln w="28575">
            <a:solidFill>
              <a:schemeClr val="bg1"/>
            </a:solidFill>
          </a:ln>
        </p:spPr>
      </p:pic>
    </p:spTree>
    <p:extLst>
      <p:ext uri="{BB962C8B-B14F-4D97-AF65-F5344CB8AC3E}">
        <p14:creationId xmlns:p14="http://schemas.microsoft.com/office/powerpoint/2010/main" val="425263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2982DC2-85AA-69ED-459C-0AC862748D79}"/>
              </a:ext>
            </a:extLst>
          </p:cNvPr>
          <p:cNvSpPr>
            <a:spLocks noGrp="1"/>
          </p:cNvSpPr>
          <p:nvPr>
            <p:ph type="title"/>
          </p:nvPr>
        </p:nvSpPr>
        <p:spPr/>
        <p:txBody>
          <a:bodyPr>
            <a:noAutofit/>
          </a:bodyPr>
          <a:lstStyle/>
          <a:p>
            <a:r>
              <a:rPr lang="ja-JP" altLang="en-US" sz="3200" dirty="0"/>
              <a:t>はじめに：　</a:t>
            </a:r>
            <a:r>
              <a:rPr lang="en-US" altLang="ja-JP" sz="3200" dirty="0"/>
              <a:t>EMC</a:t>
            </a:r>
            <a:r>
              <a:rPr lang="ja-JP" altLang="en-US" sz="3200" dirty="0"/>
              <a:t>設計対策技術者を取り巻く環境</a:t>
            </a:r>
            <a:endParaRPr kumimoji="1" lang="ja-JP" altLang="en-US" sz="3200" dirty="0"/>
          </a:p>
        </p:txBody>
      </p:sp>
      <p:sp>
        <p:nvSpPr>
          <p:cNvPr id="16" name="コンテンツ プレースホルダー 2">
            <a:extLst>
              <a:ext uri="{FF2B5EF4-FFF2-40B4-BE49-F238E27FC236}">
                <a16:creationId xmlns:a16="http://schemas.microsoft.com/office/drawing/2014/main" id="{FA37371E-795E-0A4C-787A-389F906A23CD}"/>
              </a:ext>
            </a:extLst>
          </p:cNvPr>
          <p:cNvSpPr>
            <a:spLocks noGrp="1"/>
          </p:cNvSpPr>
          <p:nvPr>
            <p:ph idx="4294967295"/>
          </p:nvPr>
        </p:nvSpPr>
        <p:spPr>
          <a:xfrm>
            <a:off x="1181100" y="4795838"/>
            <a:ext cx="9131300" cy="1800225"/>
          </a:xfrm>
          <a:solidFill>
            <a:srgbClr val="CCFFFF"/>
          </a:solidFill>
        </p:spPr>
        <p:txBody>
          <a:bodyPr lIns="216000" tIns="144000" rIns="216000" bIns="144000">
            <a:noAutofit/>
          </a:bodyPr>
          <a:lstStyle/>
          <a:p>
            <a:pPr marL="0" indent="0" defTabSz="945947">
              <a:lnSpc>
                <a:spcPct val="120000"/>
              </a:lnSpc>
              <a:buNone/>
            </a:pPr>
            <a:r>
              <a:rPr lang="ja-JP" altLang="en-US" sz="2000" dirty="0">
                <a:solidFill>
                  <a:schemeClr val="tx1"/>
                </a:solidFill>
              </a:rPr>
              <a:t>電子機器の高機能化、技術領域の細分化が進んでいるなかで、</a:t>
            </a:r>
            <a:r>
              <a:rPr lang="en-US" altLang="ja-JP" sz="2000" dirty="0">
                <a:solidFill>
                  <a:schemeClr val="tx1"/>
                </a:solidFill>
              </a:rPr>
              <a:t>EMC</a:t>
            </a:r>
            <a:r>
              <a:rPr lang="ja-JP" altLang="en-US" sz="2000" dirty="0">
                <a:solidFill>
                  <a:schemeClr val="tx1"/>
                </a:solidFill>
              </a:rPr>
              <a:t>設計対策の</a:t>
            </a:r>
            <a:br>
              <a:rPr lang="en-US" altLang="ja-JP" sz="2000" dirty="0">
                <a:solidFill>
                  <a:schemeClr val="tx1"/>
                </a:solidFill>
              </a:rPr>
            </a:br>
            <a:r>
              <a:rPr lang="ja-JP" altLang="en-US" sz="2000" dirty="0">
                <a:solidFill>
                  <a:schemeClr val="tx1"/>
                </a:solidFill>
              </a:rPr>
              <a:t>技術者には全体を俯瞰できるアーキテクト的なスキルが求められる。</a:t>
            </a:r>
            <a:endParaRPr lang="en-US" altLang="ja-JP" sz="2000" dirty="0">
              <a:solidFill>
                <a:schemeClr val="tx1"/>
              </a:solidFill>
            </a:endParaRPr>
          </a:p>
          <a:p>
            <a:pPr marL="0" indent="0" defTabSz="945947">
              <a:lnSpc>
                <a:spcPct val="120000"/>
              </a:lnSpc>
              <a:buNone/>
            </a:pPr>
            <a:r>
              <a:rPr lang="ja-JP" altLang="en-US" sz="2000" dirty="0">
                <a:solidFill>
                  <a:srgbClr val="0000FF"/>
                </a:solidFill>
              </a:rPr>
              <a:t>➡ 本コンテストの</a:t>
            </a:r>
            <a:r>
              <a:rPr lang="en-US" altLang="ja-JP" sz="2000" dirty="0">
                <a:solidFill>
                  <a:srgbClr val="0000FF"/>
                </a:solidFill>
              </a:rPr>
              <a:t>IoT </a:t>
            </a:r>
            <a:r>
              <a:rPr lang="ja-JP" altLang="en-US" sz="2000" dirty="0">
                <a:solidFill>
                  <a:srgbClr val="0000FF"/>
                </a:solidFill>
              </a:rPr>
              <a:t>開発モジュールを⽤いたアプリケーション開発を通じて、</a:t>
            </a:r>
            <a:br>
              <a:rPr lang="en-US" altLang="ja-JP" sz="2000" dirty="0">
                <a:solidFill>
                  <a:srgbClr val="0000FF"/>
                </a:solidFill>
              </a:rPr>
            </a:br>
            <a:r>
              <a:rPr lang="ja-JP" altLang="en-US" sz="2000" dirty="0">
                <a:solidFill>
                  <a:srgbClr val="0000FF"/>
                </a:solidFill>
              </a:rPr>
              <a:t>　モノづくりに必須である回路設計と</a:t>
            </a:r>
            <a:r>
              <a:rPr lang="en-US" altLang="ja-JP" sz="2000" dirty="0">
                <a:solidFill>
                  <a:srgbClr val="0000FF"/>
                </a:solidFill>
              </a:rPr>
              <a:t>EMC </a:t>
            </a:r>
            <a:r>
              <a:rPr lang="ja-JP" altLang="en-US" sz="2000" dirty="0">
                <a:solidFill>
                  <a:srgbClr val="0000FF"/>
                </a:solidFill>
              </a:rPr>
              <a:t>設計対策を実体験し、スキル向上を図る。</a:t>
            </a:r>
            <a:endParaRPr lang="en-US" altLang="ja-JP" sz="2000" dirty="0">
              <a:solidFill>
                <a:srgbClr val="0000FF"/>
              </a:solidFill>
            </a:endParaRPr>
          </a:p>
        </p:txBody>
      </p:sp>
      <p:pic>
        <p:nvPicPr>
          <p:cNvPr id="6" name="図 5">
            <a:extLst>
              <a:ext uri="{FF2B5EF4-FFF2-40B4-BE49-F238E27FC236}">
                <a16:creationId xmlns:a16="http://schemas.microsoft.com/office/drawing/2014/main" id="{DAFF8DAE-6E90-7F3A-76EE-154DC563A2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6798" y="2084783"/>
            <a:ext cx="2834501" cy="2458929"/>
          </a:xfrm>
          <a:prstGeom prst="rect">
            <a:avLst/>
          </a:prstGeom>
        </p:spPr>
      </p:pic>
      <p:sp>
        <p:nvSpPr>
          <p:cNvPr id="7" name="テキスト ボックス 6">
            <a:extLst>
              <a:ext uri="{FF2B5EF4-FFF2-40B4-BE49-F238E27FC236}">
                <a16:creationId xmlns:a16="http://schemas.microsoft.com/office/drawing/2014/main" id="{DC3D8DED-040E-DF50-E3EF-FE01B1C53646}"/>
              </a:ext>
            </a:extLst>
          </p:cNvPr>
          <p:cNvSpPr txBox="1"/>
          <p:nvPr/>
        </p:nvSpPr>
        <p:spPr>
          <a:xfrm rot="368360">
            <a:off x="2682608" y="2076530"/>
            <a:ext cx="1656223" cy="338554"/>
          </a:xfrm>
          <a:prstGeom prst="rect">
            <a:avLst/>
          </a:prstGeom>
          <a:noFill/>
        </p:spPr>
        <p:txBody>
          <a:bodyPr wrap="none" rtlCol="0">
            <a:spAutoFit/>
          </a:bodyPr>
          <a:lstStyle/>
          <a:p>
            <a:pPr defTabSz="945947"/>
            <a:r>
              <a:rPr lang="ja-JP" altLang="en-US" sz="1600" dirty="0">
                <a:solidFill>
                  <a:prstClr val="black"/>
                </a:solidFill>
                <a:latin typeface="Meiryo UI" panose="020B0604030504040204" pitchFamily="50" charset="-128"/>
                <a:ea typeface="Meiryo UI" panose="020B0604030504040204" pitchFamily="50" charset="-128"/>
              </a:rPr>
              <a:t>デジタル回路設計</a:t>
            </a:r>
          </a:p>
        </p:txBody>
      </p:sp>
      <p:sp>
        <p:nvSpPr>
          <p:cNvPr id="8" name="テキスト ボックス 7">
            <a:extLst>
              <a:ext uri="{FF2B5EF4-FFF2-40B4-BE49-F238E27FC236}">
                <a16:creationId xmlns:a16="http://schemas.microsoft.com/office/drawing/2014/main" id="{44EBEE08-1F88-6E5F-71E2-F765D5640D8F}"/>
              </a:ext>
            </a:extLst>
          </p:cNvPr>
          <p:cNvSpPr txBox="1"/>
          <p:nvPr/>
        </p:nvSpPr>
        <p:spPr>
          <a:xfrm>
            <a:off x="1888845" y="2942663"/>
            <a:ext cx="1633781" cy="338554"/>
          </a:xfrm>
          <a:prstGeom prst="rect">
            <a:avLst/>
          </a:prstGeom>
          <a:noFill/>
        </p:spPr>
        <p:txBody>
          <a:bodyPr wrap="none" rtlCol="0">
            <a:spAutoFit/>
          </a:bodyPr>
          <a:lstStyle/>
          <a:p>
            <a:pPr defTabSz="945947"/>
            <a:r>
              <a:rPr lang="ja-JP" altLang="en-US" sz="1600" dirty="0">
                <a:solidFill>
                  <a:prstClr val="black"/>
                </a:solidFill>
                <a:latin typeface="Meiryo UI" panose="020B0604030504040204" pitchFamily="50" charset="-128"/>
                <a:ea typeface="Meiryo UI" panose="020B0604030504040204" pitchFamily="50" charset="-128"/>
              </a:rPr>
              <a:t>アナログ回路設計</a:t>
            </a:r>
          </a:p>
        </p:txBody>
      </p:sp>
      <p:sp>
        <p:nvSpPr>
          <p:cNvPr id="9" name="テキスト ボックス 8">
            <a:extLst>
              <a:ext uri="{FF2B5EF4-FFF2-40B4-BE49-F238E27FC236}">
                <a16:creationId xmlns:a16="http://schemas.microsoft.com/office/drawing/2014/main" id="{A277F32B-EFC6-2E6F-7F68-0B996D8E286D}"/>
              </a:ext>
            </a:extLst>
          </p:cNvPr>
          <p:cNvSpPr txBox="1"/>
          <p:nvPr/>
        </p:nvSpPr>
        <p:spPr>
          <a:xfrm rot="21258187">
            <a:off x="2183797" y="3725875"/>
            <a:ext cx="1646605" cy="338554"/>
          </a:xfrm>
          <a:prstGeom prst="rect">
            <a:avLst/>
          </a:prstGeom>
          <a:noFill/>
        </p:spPr>
        <p:txBody>
          <a:bodyPr wrap="none" rtlCol="0">
            <a:spAutoFit/>
          </a:bodyPr>
          <a:lstStyle/>
          <a:p>
            <a:pPr defTabSz="945947"/>
            <a:r>
              <a:rPr lang="ja-JP" altLang="en-US" sz="1600" dirty="0">
                <a:solidFill>
                  <a:prstClr val="black"/>
                </a:solidFill>
                <a:latin typeface="Meiryo UI" panose="020B0604030504040204" pitchFamily="50" charset="-128"/>
                <a:ea typeface="Meiryo UI" panose="020B0604030504040204" pitchFamily="50" charset="-128"/>
              </a:rPr>
              <a:t>パワエレ回路設計</a:t>
            </a:r>
          </a:p>
        </p:txBody>
      </p:sp>
      <p:sp>
        <p:nvSpPr>
          <p:cNvPr id="10" name="テキスト ボックス 9">
            <a:extLst>
              <a:ext uri="{FF2B5EF4-FFF2-40B4-BE49-F238E27FC236}">
                <a16:creationId xmlns:a16="http://schemas.microsoft.com/office/drawing/2014/main" id="{90C81E6D-6A1F-3FFA-4BC6-BB3DA21DC2C4}"/>
              </a:ext>
            </a:extLst>
          </p:cNvPr>
          <p:cNvSpPr txBox="1"/>
          <p:nvPr/>
        </p:nvSpPr>
        <p:spPr>
          <a:xfrm rot="354338">
            <a:off x="6957823" y="3912465"/>
            <a:ext cx="1561646" cy="338554"/>
          </a:xfrm>
          <a:prstGeom prst="rect">
            <a:avLst/>
          </a:prstGeom>
          <a:noFill/>
        </p:spPr>
        <p:txBody>
          <a:bodyPr wrap="none" rtlCol="0">
            <a:spAutoFit/>
          </a:bodyPr>
          <a:lstStyle/>
          <a:p>
            <a:pPr defTabSz="945947"/>
            <a:r>
              <a:rPr lang="ja-JP" altLang="en-US" sz="1600" dirty="0">
                <a:solidFill>
                  <a:prstClr val="black"/>
                </a:solidFill>
                <a:latin typeface="Meiryo UI" panose="020B0604030504040204" pitchFamily="50" charset="-128"/>
                <a:ea typeface="Meiryo UI" panose="020B0604030504040204" pitchFamily="50" charset="-128"/>
              </a:rPr>
              <a:t>ノイズ測定・対策</a:t>
            </a:r>
          </a:p>
        </p:txBody>
      </p:sp>
      <p:sp>
        <p:nvSpPr>
          <p:cNvPr id="11" name="テキスト ボックス 10">
            <a:extLst>
              <a:ext uri="{FF2B5EF4-FFF2-40B4-BE49-F238E27FC236}">
                <a16:creationId xmlns:a16="http://schemas.microsoft.com/office/drawing/2014/main" id="{E6A514A6-2FE7-BACF-C410-F2E491A1A55F}"/>
              </a:ext>
            </a:extLst>
          </p:cNvPr>
          <p:cNvSpPr txBox="1"/>
          <p:nvPr/>
        </p:nvSpPr>
        <p:spPr>
          <a:xfrm>
            <a:off x="4742676" y="1854621"/>
            <a:ext cx="1576072" cy="338554"/>
          </a:xfrm>
          <a:prstGeom prst="rect">
            <a:avLst/>
          </a:prstGeom>
          <a:noFill/>
        </p:spPr>
        <p:txBody>
          <a:bodyPr wrap="none" rtlCol="0">
            <a:spAutoFit/>
          </a:bodyPr>
          <a:lstStyle/>
          <a:p>
            <a:pPr defTabSz="945947"/>
            <a:r>
              <a:rPr lang="ja-JP" altLang="en-US" sz="1600" dirty="0">
                <a:solidFill>
                  <a:prstClr val="black"/>
                </a:solidFill>
                <a:latin typeface="Meiryo UI" panose="020B0604030504040204" pitchFamily="50" charset="-128"/>
                <a:ea typeface="Meiryo UI" panose="020B0604030504040204" pitchFamily="50" charset="-128"/>
              </a:rPr>
              <a:t>バッテリ回路設計</a:t>
            </a:r>
          </a:p>
        </p:txBody>
      </p:sp>
      <p:sp>
        <p:nvSpPr>
          <p:cNvPr id="12" name="テキスト ボックス 11">
            <a:extLst>
              <a:ext uri="{FF2B5EF4-FFF2-40B4-BE49-F238E27FC236}">
                <a16:creationId xmlns:a16="http://schemas.microsoft.com/office/drawing/2014/main" id="{9C199C71-5AF5-1371-1425-69ED0B9D2DB4}"/>
              </a:ext>
            </a:extLst>
          </p:cNvPr>
          <p:cNvSpPr txBox="1"/>
          <p:nvPr/>
        </p:nvSpPr>
        <p:spPr>
          <a:xfrm rot="21024923">
            <a:off x="7218141" y="2259324"/>
            <a:ext cx="1826141" cy="338554"/>
          </a:xfrm>
          <a:prstGeom prst="rect">
            <a:avLst/>
          </a:prstGeom>
          <a:noFill/>
        </p:spPr>
        <p:txBody>
          <a:bodyPr wrap="none" rtlCol="0">
            <a:spAutoFit/>
          </a:bodyPr>
          <a:lstStyle/>
          <a:p>
            <a:pPr defTabSz="945947"/>
            <a:r>
              <a:rPr lang="ja-JP" altLang="en-US" sz="1600" dirty="0">
                <a:solidFill>
                  <a:prstClr val="black"/>
                </a:solidFill>
                <a:latin typeface="Meiryo UI" panose="020B0604030504040204" pitchFamily="50" charset="-128"/>
                <a:ea typeface="Meiryo UI" panose="020B0604030504040204" pitchFamily="50" charset="-128"/>
              </a:rPr>
              <a:t>無線通信回路設計</a:t>
            </a:r>
          </a:p>
        </p:txBody>
      </p:sp>
      <p:sp>
        <p:nvSpPr>
          <p:cNvPr id="13" name="テキスト ボックス 12">
            <a:extLst>
              <a:ext uri="{FF2B5EF4-FFF2-40B4-BE49-F238E27FC236}">
                <a16:creationId xmlns:a16="http://schemas.microsoft.com/office/drawing/2014/main" id="{645ECE7B-C8FA-6451-5E93-785934141975}"/>
              </a:ext>
            </a:extLst>
          </p:cNvPr>
          <p:cNvSpPr txBox="1"/>
          <p:nvPr/>
        </p:nvSpPr>
        <p:spPr>
          <a:xfrm rot="151213">
            <a:off x="7235674" y="3065889"/>
            <a:ext cx="1758815" cy="338554"/>
          </a:xfrm>
          <a:prstGeom prst="rect">
            <a:avLst/>
          </a:prstGeom>
          <a:noFill/>
        </p:spPr>
        <p:txBody>
          <a:bodyPr wrap="none" rtlCol="0">
            <a:spAutoFit/>
          </a:bodyPr>
          <a:lstStyle/>
          <a:p>
            <a:pPr defTabSz="945947"/>
            <a:r>
              <a:rPr lang="ja-JP" altLang="en-US" sz="1600" dirty="0">
                <a:solidFill>
                  <a:prstClr val="black"/>
                </a:solidFill>
                <a:latin typeface="Meiryo UI" panose="020B0604030504040204" pitchFamily="50" charset="-128"/>
                <a:ea typeface="Meiryo UI" panose="020B0604030504040204" pitchFamily="50" charset="-128"/>
              </a:rPr>
              <a:t>機構・シールド設計</a:t>
            </a:r>
          </a:p>
        </p:txBody>
      </p:sp>
      <p:sp>
        <p:nvSpPr>
          <p:cNvPr id="15" name="テキスト ボックス 14">
            <a:extLst>
              <a:ext uri="{FF2B5EF4-FFF2-40B4-BE49-F238E27FC236}">
                <a16:creationId xmlns:a16="http://schemas.microsoft.com/office/drawing/2014/main" id="{904EDC2D-8E45-4EDD-079F-55C5DB8B5932}"/>
              </a:ext>
            </a:extLst>
          </p:cNvPr>
          <p:cNvSpPr txBox="1"/>
          <p:nvPr/>
        </p:nvSpPr>
        <p:spPr>
          <a:xfrm>
            <a:off x="4008853" y="4175001"/>
            <a:ext cx="2020105" cy="338554"/>
          </a:xfrm>
          <a:prstGeom prst="rect">
            <a:avLst/>
          </a:prstGeom>
          <a:noFill/>
        </p:spPr>
        <p:txBody>
          <a:bodyPr wrap="none" rtlCol="0">
            <a:spAutoFit/>
          </a:bodyPr>
          <a:lstStyle/>
          <a:p>
            <a:pPr defTabSz="945947"/>
            <a:r>
              <a:rPr lang="ja-JP" altLang="en-US" sz="1600" dirty="0">
                <a:solidFill>
                  <a:prstClr val="black"/>
                </a:solidFill>
                <a:effectLst>
                  <a:glow rad="190500">
                    <a:srgbClr val="FFFFFF">
                      <a:alpha val="90000"/>
                    </a:srgbClr>
                  </a:glow>
                </a:effectLst>
                <a:latin typeface="Meiryo UI" panose="020B0604030504040204" pitchFamily="50" charset="-128"/>
                <a:ea typeface="Meiryo UI" panose="020B0604030504040204" pitchFamily="50" charset="-128"/>
              </a:rPr>
              <a:t>評価規格・テストプラン</a:t>
            </a:r>
          </a:p>
        </p:txBody>
      </p:sp>
      <p:sp>
        <p:nvSpPr>
          <p:cNvPr id="2" name="テキスト ボックス 1">
            <a:extLst>
              <a:ext uri="{FF2B5EF4-FFF2-40B4-BE49-F238E27FC236}">
                <a16:creationId xmlns:a16="http://schemas.microsoft.com/office/drawing/2014/main" id="{5A2E5B1C-F8BA-C9FA-9B1C-69A0FD8F176F}"/>
              </a:ext>
            </a:extLst>
          </p:cNvPr>
          <p:cNvSpPr txBox="1"/>
          <p:nvPr/>
        </p:nvSpPr>
        <p:spPr>
          <a:xfrm>
            <a:off x="9854072" y="2462585"/>
            <a:ext cx="1899879" cy="707886"/>
          </a:xfrm>
          <a:prstGeom prst="rect">
            <a:avLst/>
          </a:prstGeom>
          <a:noFill/>
        </p:spPr>
        <p:txBody>
          <a:bodyPr wrap="none" rtlCol="0">
            <a:spAutoFit/>
          </a:bodyPr>
          <a:lstStyle/>
          <a:p>
            <a:pPr algn="ctr" defTabSz="945947"/>
            <a:r>
              <a:rPr lang="en-US" altLang="ja-JP" sz="2000" b="1" dirty="0">
                <a:solidFill>
                  <a:srgbClr val="FF0000"/>
                </a:solidFill>
                <a:latin typeface="Meiryo UI" panose="020B0604030504040204" pitchFamily="50" charset="-128"/>
                <a:ea typeface="Meiryo UI" panose="020B0604030504040204" pitchFamily="50" charset="-128"/>
              </a:rPr>
              <a:t>EMC</a:t>
            </a:r>
            <a:r>
              <a:rPr lang="ja-JP" altLang="en-US" sz="2000" b="1" dirty="0">
                <a:solidFill>
                  <a:srgbClr val="FF0000"/>
                </a:solidFill>
                <a:latin typeface="Meiryo UI" panose="020B0604030504040204" pitchFamily="50" charset="-128"/>
                <a:ea typeface="Meiryo UI" panose="020B0604030504040204" pitchFamily="50" charset="-128"/>
              </a:rPr>
              <a:t>設計は</a:t>
            </a:r>
            <a:endParaRPr lang="en-US" altLang="ja-JP" sz="2000" b="1" dirty="0">
              <a:solidFill>
                <a:srgbClr val="FF0000"/>
              </a:solidFill>
              <a:latin typeface="Meiryo UI" panose="020B0604030504040204" pitchFamily="50" charset="-128"/>
              <a:ea typeface="Meiryo UI" panose="020B0604030504040204" pitchFamily="50" charset="-128"/>
            </a:endParaRPr>
          </a:p>
          <a:p>
            <a:pPr algn="ctr" defTabSz="945947"/>
            <a:r>
              <a:rPr lang="ja-JP" altLang="en-US" sz="2000" b="1" dirty="0">
                <a:solidFill>
                  <a:srgbClr val="FF0000"/>
                </a:solidFill>
                <a:latin typeface="Meiryo UI" panose="020B0604030504040204" pitchFamily="50" charset="-128"/>
                <a:ea typeface="Meiryo UI" panose="020B0604030504040204" pitchFamily="50" charset="-128"/>
              </a:rPr>
              <a:t>これらに深く関係</a:t>
            </a:r>
          </a:p>
        </p:txBody>
      </p:sp>
      <p:sp>
        <p:nvSpPr>
          <p:cNvPr id="3" name="右中かっこ 2">
            <a:extLst>
              <a:ext uri="{FF2B5EF4-FFF2-40B4-BE49-F238E27FC236}">
                <a16:creationId xmlns:a16="http://schemas.microsoft.com/office/drawing/2014/main" id="{A19943BE-818C-C1B8-81BF-34871FE1FBEA}"/>
              </a:ext>
            </a:extLst>
          </p:cNvPr>
          <p:cNvSpPr/>
          <p:nvPr/>
        </p:nvSpPr>
        <p:spPr>
          <a:xfrm>
            <a:off x="9359129" y="1403338"/>
            <a:ext cx="211302" cy="2954135"/>
          </a:xfrm>
          <a:custGeom>
            <a:avLst/>
            <a:gdLst>
              <a:gd name="connsiteX0" fmla="*/ 0 w 211302"/>
              <a:gd name="connsiteY0" fmla="*/ 0 h 2954135"/>
              <a:gd name="connsiteX1" fmla="*/ 105651 w 211302"/>
              <a:gd name="connsiteY1" fmla="*/ 101017 h 2954135"/>
              <a:gd name="connsiteX2" fmla="*/ 105651 w 211302"/>
              <a:gd name="connsiteY2" fmla="*/ 700283 h 2954135"/>
              <a:gd name="connsiteX3" fmla="*/ 105651 w 211302"/>
              <a:gd name="connsiteY3" fmla="*/ 1376050 h 2954135"/>
              <a:gd name="connsiteX4" fmla="*/ 211302 w 211302"/>
              <a:gd name="connsiteY4" fmla="*/ 1477067 h 2954135"/>
              <a:gd name="connsiteX5" fmla="*/ 105651 w 211302"/>
              <a:gd name="connsiteY5" fmla="*/ 1578084 h 2954135"/>
              <a:gd name="connsiteX6" fmla="*/ 105651 w 211302"/>
              <a:gd name="connsiteY6" fmla="*/ 2202851 h 2954135"/>
              <a:gd name="connsiteX7" fmla="*/ 105651 w 211302"/>
              <a:gd name="connsiteY7" fmla="*/ 2853118 h 2954135"/>
              <a:gd name="connsiteX8" fmla="*/ 0 w 211302"/>
              <a:gd name="connsiteY8" fmla="*/ 2954135 h 2954135"/>
              <a:gd name="connsiteX9" fmla="*/ 0 w 211302"/>
              <a:gd name="connsiteY9" fmla="*/ 2304225 h 2954135"/>
              <a:gd name="connsiteX10" fmla="*/ 0 w 211302"/>
              <a:gd name="connsiteY10" fmla="*/ 1683857 h 2954135"/>
              <a:gd name="connsiteX11" fmla="*/ 0 w 211302"/>
              <a:gd name="connsiteY11" fmla="*/ 1093030 h 2954135"/>
              <a:gd name="connsiteX12" fmla="*/ 0 w 211302"/>
              <a:gd name="connsiteY12" fmla="*/ 561286 h 2954135"/>
              <a:gd name="connsiteX13" fmla="*/ 0 w 211302"/>
              <a:gd name="connsiteY13" fmla="*/ 0 h 2954135"/>
              <a:gd name="connsiteX0" fmla="*/ 0 w 211302"/>
              <a:gd name="connsiteY0" fmla="*/ 0 h 2954135"/>
              <a:gd name="connsiteX1" fmla="*/ 105651 w 211302"/>
              <a:gd name="connsiteY1" fmla="*/ 101017 h 2954135"/>
              <a:gd name="connsiteX2" fmla="*/ 105651 w 211302"/>
              <a:gd name="connsiteY2" fmla="*/ 764034 h 2954135"/>
              <a:gd name="connsiteX3" fmla="*/ 105651 w 211302"/>
              <a:gd name="connsiteY3" fmla="*/ 1376050 h 2954135"/>
              <a:gd name="connsiteX4" fmla="*/ 211302 w 211302"/>
              <a:gd name="connsiteY4" fmla="*/ 1477067 h 2954135"/>
              <a:gd name="connsiteX5" fmla="*/ 105651 w 211302"/>
              <a:gd name="connsiteY5" fmla="*/ 1578084 h 2954135"/>
              <a:gd name="connsiteX6" fmla="*/ 105651 w 211302"/>
              <a:gd name="connsiteY6" fmla="*/ 2202851 h 2954135"/>
              <a:gd name="connsiteX7" fmla="*/ 105651 w 211302"/>
              <a:gd name="connsiteY7" fmla="*/ 2853118 h 2954135"/>
              <a:gd name="connsiteX8" fmla="*/ 0 w 211302"/>
              <a:gd name="connsiteY8" fmla="*/ 2954135 h 295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02" h="2954135" stroke="0" extrusionOk="0">
                <a:moveTo>
                  <a:pt x="0" y="0"/>
                </a:moveTo>
                <a:cubicBezTo>
                  <a:pt x="63155" y="2175"/>
                  <a:pt x="113309" y="45329"/>
                  <a:pt x="105651" y="101017"/>
                </a:cubicBezTo>
                <a:cubicBezTo>
                  <a:pt x="113769" y="372567"/>
                  <a:pt x="84686" y="465380"/>
                  <a:pt x="105651" y="700283"/>
                </a:cubicBezTo>
                <a:cubicBezTo>
                  <a:pt x="126616" y="935186"/>
                  <a:pt x="89249" y="1236404"/>
                  <a:pt x="105651" y="1376050"/>
                </a:cubicBezTo>
                <a:cubicBezTo>
                  <a:pt x="105476" y="1433168"/>
                  <a:pt x="148983" y="1474887"/>
                  <a:pt x="211302" y="1477067"/>
                </a:cubicBezTo>
                <a:cubicBezTo>
                  <a:pt x="161131" y="1484273"/>
                  <a:pt x="106345" y="1517136"/>
                  <a:pt x="105651" y="1578084"/>
                </a:cubicBezTo>
                <a:cubicBezTo>
                  <a:pt x="99541" y="1820773"/>
                  <a:pt x="109403" y="2006111"/>
                  <a:pt x="105651" y="2202851"/>
                </a:cubicBezTo>
                <a:cubicBezTo>
                  <a:pt x="101899" y="2399591"/>
                  <a:pt x="102704" y="2700789"/>
                  <a:pt x="105651" y="2853118"/>
                </a:cubicBezTo>
                <a:cubicBezTo>
                  <a:pt x="101339" y="2908103"/>
                  <a:pt x="61960" y="2956432"/>
                  <a:pt x="0" y="2954135"/>
                </a:cubicBezTo>
                <a:cubicBezTo>
                  <a:pt x="-9639" y="2682277"/>
                  <a:pt x="-21522" y="2572364"/>
                  <a:pt x="0" y="2304225"/>
                </a:cubicBezTo>
                <a:cubicBezTo>
                  <a:pt x="21522" y="2036086"/>
                  <a:pt x="19206" y="1993562"/>
                  <a:pt x="0" y="1683857"/>
                </a:cubicBezTo>
                <a:cubicBezTo>
                  <a:pt x="-19206" y="1374152"/>
                  <a:pt x="-24618" y="1302956"/>
                  <a:pt x="0" y="1093030"/>
                </a:cubicBezTo>
                <a:cubicBezTo>
                  <a:pt x="24618" y="883104"/>
                  <a:pt x="-10978" y="804193"/>
                  <a:pt x="0" y="561286"/>
                </a:cubicBezTo>
                <a:cubicBezTo>
                  <a:pt x="10978" y="318379"/>
                  <a:pt x="24814" y="133669"/>
                  <a:pt x="0" y="0"/>
                </a:cubicBezTo>
                <a:close/>
              </a:path>
              <a:path w="211302" h="2954135" fill="none" extrusionOk="0">
                <a:moveTo>
                  <a:pt x="0" y="0"/>
                </a:moveTo>
                <a:cubicBezTo>
                  <a:pt x="49038" y="8615"/>
                  <a:pt x="98457" y="44366"/>
                  <a:pt x="105651" y="101017"/>
                </a:cubicBezTo>
                <a:cubicBezTo>
                  <a:pt x="117971" y="244486"/>
                  <a:pt x="92764" y="471505"/>
                  <a:pt x="105651" y="764034"/>
                </a:cubicBezTo>
                <a:cubicBezTo>
                  <a:pt x="118538" y="1056563"/>
                  <a:pt x="110103" y="1070818"/>
                  <a:pt x="105651" y="1376050"/>
                </a:cubicBezTo>
                <a:cubicBezTo>
                  <a:pt x="109133" y="1431567"/>
                  <a:pt x="155365" y="1475684"/>
                  <a:pt x="211302" y="1477067"/>
                </a:cubicBezTo>
                <a:cubicBezTo>
                  <a:pt x="153916" y="1479103"/>
                  <a:pt x="110283" y="1511240"/>
                  <a:pt x="105651" y="1578084"/>
                </a:cubicBezTo>
                <a:cubicBezTo>
                  <a:pt x="93612" y="1860488"/>
                  <a:pt x="104574" y="2018201"/>
                  <a:pt x="105651" y="2202851"/>
                </a:cubicBezTo>
                <a:cubicBezTo>
                  <a:pt x="106728" y="2387501"/>
                  <a:pt x="101746" y="2616128"/>
                  <a:pt x="105651" y="2853118"/>
                </a:cubicBezTo>
                <a:cubicBezTo>
                  <a:pt x="111292" y="2914679"/>
                  <a:pt x="56398" y="2954483"/>
                  <a:pt x="0" y="2954135"/>
                </a:cubicBezTo>
              </a:path>
              <a:path w="211302" h="2954135" fill="none" stroke="0" extrusionOk="0">
                <a:moveTo>
                  <a:pt x="0" y="0"/>
                </a:moveTo>
                <a:cubicBezTo>
                  <a:pt x="59065" y="1144"/>
                  <a:pt x="94455" y="51300"/>
                  <a:pt x="105651" y="101017"/>
                </a:cubicBezTo>
                <a:cubicBezTo>
                  <a:pt x="137382" y="303014"/>
                  <a:pt x="119286" y="523898"/>
                  <a:pt x="105651" y="738534"/>
                </a:cubicBezTo>
                <a:cubicBezTo>
                  <a:pt x="92016" y="953170"/>
                  <a:pt x="91273" y="1077622"/>
                  <a:pt x="105651" y="1376050"/>
                </a:cubicBezTo>
                <a:cubicBezTo>
                  <a:pt x="116672" y="1437271"/>
                  <a:pt x="164862" y="1469536"/>
                  <a:pt x="211302" y="1477067"/>
                </a:cubicBezTo>
                <a:cubicBezTo>
                  <a:pt x="153971" y="1467750"/>
                  <a:pt x="110497" y="1517589"/>
                  <a:pt x="105651" y="1578084"/>
                </a:cubicBezTo>
                <a:cubicBezTo>
                  <a:pt x="132838" y="1822559"/>
                  <a:pt x="83769" y="1981844"/>
                  <a:pt x="105651" y="2215601"/>
                </a:cubicBezTo>
                <a:cubicBezTo>
                  <a:pt x="127533" y="2449358"/>
                  <a:pt x="105445" y="2605918"/>
                  <a:pt x="105651" y="2853118"/>
                </a:cubicBezTo>
                <a:cubicBezTo>
                  <a:pt x="98615" y="2901144"/>
                  <a:pt x="60471" y="2953465"/>
                  <a:pt x="0" y="2954135"/>
                </a:cubicBezTo>
              </a:path>
            </a:pathLst>
          </a:custGeom>
          <a:ln>
            <a:solidFill>
              <a:schemeClr val="tx1"/>
            </a:solidFill>
            <a:extLst>
              <a:ext uri="{C807C97D-BFC1-408E-A445-0C87EB9F89A2}">
                <ask:lineSketchStyleProps xmlns:ask="http://schemas.microsoft.com/office/drawing/2018/sketchyshapes" sd="452945634">
                  <a:prstGeom prst="rightBrace">
                    <a:avLst>
                      <a:gd name="adj1" fmla="val 47807"/>
                      <a:gd name="adj2" fmla="val 50000"/>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C47687B-B953-B929-32D2-B182A8D106F4}"/>
              </a:ext>
            </a:extLst>
          </p:cNvPr>
          <p:cNvSpPr txBox="1"/>
          <p:nvPr/>
        </p:nvSpPr>
        <p:spPr>
          <a:xfrm>
            <a:off x="1392222" y="1233104"/>
            <a:ext cx="6096000" cy="369332"/>
          </a:xfrm>
          <a:prstGeom prst="rect">
            <a:avLst/>
          </a:prstGeom>
          <a:noFill/>
        </p:spPr>
        <p:txBody>
          <a:bodyPr wrap="square">
            <a:spAutoFit/>
          </a:bodyPr>
          <a:lstStyle/>
          <a:p>
            <a:r>
              <a:rPr kumimoji="1" lang="ja-JP" altLang="en-US" sz="1800" dirty="0">
                <a:latin typeface="Meiryo UI" panose="020B0604030504040204" pitchFamily="50" charset="-128"/>
                <a:ea typeface="Meiryo UI" panose="020B0604030504040204" pitchFamily="50" charset="-128"/>
              </a:rPr>
              <a:t>たとえば、ロボット掃除機を作るには・・・</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8448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71AAF6F-7D89-8B65-8587-ACB6614779D9}"/>
              </a:ext>
            </a:extLst>
          </p:cNvPr>
          <p:cNvSpPr>
            <a:spLocks noGrp="1"/>
          </p:cNvSpPr>
          <p:nvPr>
            <p:ph type="title"/>
          </p:nvPr>
        </p:nvSpPr>
        <p:spPr/>
        <p:txBody>
          <a:bodyPr>
            <a:noAutofit/>
          </a:bodyPr>
          <a:lstStyle/>
          <a:p>
            <a:r>
              <a:rPr lang="ja-JP" altLang="en-US" sz="3200" dirty="0"/>
              <a:t>第５回 </a:t>
            </a:r>
            <a:r>
              <a:rPr lang="en-US" altLang="ja-JP" sz="3200" dirty="0"/>
              <a:t>EMC</a:t>
            </a:r>
            <a:r>
              <a:rPr lang="ja-JP" altLang="en-US" sz="3200" dirty="0"/>
              <a:t>設計対策コンテスト</a:t>
            </a:r>
          </a:p>
        </p:txBody>
      </p:sp>
      <p:sp>
        <p:nvSpPr>
          <p:cNvPr id="6" name="コンテンツ プレースホルダー 2">
            <a:extLst>
              <a:ext uri="{FF2B5EF4-FFF2-40B4-BE49-F238E27FC236}">
                <a16:creationId xmlns:a16="http://schemas.microsoft.com/office/drawing/2014/main" id="{ADCBB944-1816-11A9-A175-A045877E778E}"/>
              </a:ext>
            </a:extLst>
          </p:cNvPr>
          <p:cNvSpPr>
            <a:spLocks noGrp="1"/>
          </p:cNvSpPr>
          <p:nvPr>
            <p:ph idx="4294967295"/>
          </p:nvPr>
        </p:nvSpPr>
        <p:spPr>
          <a:xfrm>
            <a:off x="906463" y="1160463"/>
            <a:ext cx="10764837" cy="5416550"/>
          </a:xfrm>
        </p:spPr>
        <p:txBody>
          <a:bodyPr>
            <a:noAutofit/>
          </a:bodyPr>
          <a:lstStyle/>
          <a:p>
            <a:pPr marL="0" indent="0">
              <a:buNone/>
            </a:pPr>
            <a:r>
              <a:rPr lang="ja-JP" altLang="en-US" sz="2000" b="1" dirty="0"/>
              <a:t>コンテストのねらい：</a:t>
            </a:r>
            <a:endParaRPr lang="en-US" altLang="ja-JP" sz="2000" b="1" dirty="0"/>
          </a:p>
          <a:p>
            <a:pPr marL="0" indent="0">
              <a:buNone/>
            </a:pPr>
            <a:r>
              <a:rPr lang="ja-JP" altLang="en-US" sz="1800" b="1" dirty="0"/>
              <a:t>　</a:t>
            </a:r>
            <a:r>
              <a:rPr lang="en-US" altLang="ja-JP" sz="1800" dirty="0"/>
              <a:t>IoT </a:t>
            </a:r>
            <a:r>
              <a:rPr lang="ja-JP" altLang="en-US" sz="1800" dirty="0"/>
              <a:t>開発モジュールを⽤いた </a:t>
            </a:r>
            <a:r>
              <a:rPr lang="en-US" altLang="ja-JP" sz="1800" dirty="0"/>
              <a:t>EMC </a:t>
            </a:r>
            <a:r>
              <a:rPr lang="ja-JP" altLang="en-US" sz="1800" dirty="0"/>
              <a:t>設計対策を実体験、および参加者間での</a:t>
            </a:r>
            <a:endParaRPr lang="en-US" altLang="ja-JP" sz="1800" dirty="0"/>
          </a:p>
          <a:p>
            <a:pPr marL="0" indent="0">
              <a:buNone/>
            </a:pPr>
            <a:r>
              <a:rPr lang="ja-JP" altLang="en-US" sz="1800" dirty="0"/>
              <a:t>　議論・意見交換を通じた、次世代の</a:t>
            </a:r>
            <a:r>
              <a:rPr lang="en-US" altLang="ja-JP" sz="1800" dirty="0"/>
              <a:t>EMC</a:t>
            </a:r>
            <a:r>
              <a:rPr lang="ja-JP" altLang="en-US" sz="1800" dirty="0"/>
              <a:t>研究者・技術者の育成。</a:t>
            </a:r>
            <a:endParaRPr lang="en-US" altLang="ja-JP" sz="1800" dirty="0"/>
          </a:p>
          <a:p>
            <a:pPr marL="0" indent="0">
              <a:buNone/>
            </a:pPr>
            <a:endParaRPr lang="en-US" altLang="ja-JP" sz="2000" dirty="0"/>
          </a:p>
          <a:p>
            <a:pPr marL="0" indent="0">
              <a:buNone/>
            </a:pPr>
            <a:r>
              <a:rPr lang="ja-JP" altLang="en-US" sz="2000" b="1" dirty="0"/>
              <a:t>コンテストのポイント：</a:t>
            </a:r>
            <a:endParaRPr lang="en-US" altLang="ja-JP" sz="2000" b="1" dirty="0"/>
          </a:p>
          <a:p>
            <a:pPr marL="0" indent="0">
              <a:spcBef>
                <a:spcPts val="600"/>
              </a:spcBef>
              <a:buNone/>
            </a:pPr>
            <a:r>
              <a:rPr lang="ja-JP" altLang="en-US" sz="1800" b="1" dirty="0"/>
              <a:t>　</a:t>
            </a:r>
            <a:r>
              <a:rPr lang="ja-JP" altLang="en-US" sz="1800" dirty="0"/>
              <a:t>・学生・社会人の若手研究者・技術者 ２名１チームで参加。</a:t>
            </a:r>
            <a:endParaRPr lang="en-US" altLang="ja-JP" sz="1800" dirty="0"/>
          </a:p>
          <a:p>
            <a:pPr marL="0" indent="0">
              <a:spcBef>
                <a:spcPts val="600"/>
              </a:spcBef>
              <a:buNone/>
            </a:pPr>
            <a:r>
              <a:rPr lang="ja-JP" altLang="en-US" sz="300" dirty="0"/>
              <a:t>　</a:t>
            </a:r>
            <a:endParaRPr lang="en-US" altLang="ja-JP" sz="300" dirty="0"/>
          </a:p>
          <a:p>
            <a:pPr marL="0" indent="0">
              <a:spcBef>
                <a:spcPts val="600"/>
              </a:spcBef>
              <a:buNone/>
            </a:pPr>
            <a:r>
              <a:rPr lang="ja-JP" altLang="en-US" sz="1800" dirty="0"/>
              <a:t>　・配布する 汎用</a:t>
            </a:r>
            <a:r>
              <a:rPr lang="en-US" altLang="ja-JP" sz="1800" dirty="0"/>
              <a:t>IoT</a:t>
            </a:r>
            <a:r>
              <a:rPr lang="ja-JP" altLang="en-US" sz="1800" dirty="0"/>
              <a:t>モジュール（</a:t>
            </a:r>
            <a:r>
              <a:rPr lang="en-US" altLang="ja-JP" sz="1800" dirty="0"/>
              <a:t>Raspberry Pi </a:t>
            </a:r>
            <a:r>
              <a:rPr lang="en-US" altLang="ja-JP" sz="1800" dirty="0" err="1"/>
              <a:t>pico</a:t>
            </a:r>
            <a:r>
              <a:rPr lang="ja-JP" altLang="en-US" sz="1800" dirty="0"/>
              <a:t>他）と他の</a:t>
            </a:r>
            <a:endParaRPr lang="en-US" altLang="ja-JP" sz="1800" dirty="0"/>
          </a:p>
          <a:p>
            <a:pPr marL="0" indent="0">
              <a:spcBef>
                <a:spcPts val="600"/>
              </a:spcBef>
              <a:buNone/>
            </a:pPr>
            <a:r>
              <a:rPr lang="ja-JP" altLang="en-US" sz="1800" dirty="0"/>
              <a:t>　　モジュールや部材を用いて、独自アプリケーションを開発 </a:t>
            </a:r>
            <a:endParaRPr lang="en-US" altLang="ja-JP" sz="1800" dirty="0"/>
          </a:p>
          <a:p>
            <a:pPr marL="0" indent="0">
              <a:spcBef>
                <a:spcPts val="600"/>
              </a:spcBef>
              <a:buNone/>
            </a:pPr>
            <a:endParaRPr lang="en-US" altLang="ja-JP" sz="300" b="1" dirty="0"/>
          </a:p>
          <a:p>
            <a:pPr marL="0" indent="0">
              <a:spcBef>
                <a:spcPts val="600"/>
              </a:spcBef>
              <a:buNone/>
            </a:pPr>
            <a:r>
              <a:rPr lang="ja-JP" altLang="en-US" sz="300" b="1" dirty="0"/>
              <a:t>　</a:t>
            </a:r>
            <a:endParaRPr lang="en-US" altLang="ja-JP" sz="300" b="1" dirty="0"/>
          </a:p>
          <a:p>
            <a:pPr marL="0" indent="0">
              <a:spcBef>
                <a:spcPts val="600"/>
              </a:spcBef>
              <a:buNone/>
            </a:pPr>
            <a:r>
              <a:rPr lang="ja-JP" altLang="en-US" sz="1800" b="1" dirty="0"/>
              <a:t>　・</a:t>
            </a:r>
            <a:r>
              <a:rPr lang="ja-JP" altLang="en-US" sz="1800" dirty="0"/>
              <a:t>リアルな設計・開発を経験し、電子機器設計スキル、及び</a:t>
            </a:r>
            <a:endParaRPr lang="en-US" altLang="ja-JP" sz="1800" dirty="0"/>
          </a:p>
          <a:p>
            <a:pPr marL="0" indent="0">
              <a:spcBef>
                <a:spcPts val="600"/>
              </a:spcBef>
              <a:buNone/>
            </a:pPr>
            <a:r>
              <a:rPr lang="ja-JP" altLang="en-US" sz="1800" dirty="0"/>
              <a:t>　　 </a:t>
            </a:r>
            <a:r>
              <a:rPr lang="en-US" altLang="ja-JP" sz="1800" dirty="0"/>
              <a:t>EMC</a:t>
            </a:r>
            <a:r>
              <a:rPr lang="ja-JP" altLang="en-US" sz="1800" dirty="0"/>
              <a:t>設計対策技術の向上をねらう。</a:t>
            </a:r>
            <a:br>
              <a:rPr lang="en-US" altLang="ja-JP" sz="1800" dirty="0"/>
            </a:br>
            <a:endParaRPr lang="en-US" altLang="ja-JP" sz="300" b="1" dirty="0"/>
          </a:p>
          <a:p>
            <a:pPr marL="0" indent="0">
              <a:buNone/>
            </a:pPr>
            <a:r>
              <a:rPr kumimoji="1" lang="ja-JP" altLang="en-US" sz="1800" b="1" dirty="0"/>
              <a:t>　・参加費</a:t>
            </a:r>
            <a:r>
              <a:rPr kumimoji="1" lang="en-US" altLang="ja-JP" sz="1800" b="1" baseline="30000" dirty="0"/>
              <a:t>※</a:t>
            </a:r>
            <a:r>
              <a:rPr kumimoji="1" lang="ja-JP" altLang="en-US" sz="1800" b="1" dirty="0"/>
              <a:t>：学生  　</a:t>
            </a:r>
            <a:r>
              <a:rPr lang="en-US" altLang="ja-JP" sz="1800" b="1" dirty="0"/>
              <a:t>11,</a:t>
            </a:r>
            <a:r>
              <a:rPr kumimoji="1" lang="en-US" altLang="ja-JP" sz="1800" b="1" dirty="0"/>
              <a:t>000</a:t>
            </a:r>
            <a:r>
              <a:rPr kumimoji="1" lang="ja-JP" altLang="en-US" sz="1800" b="1" dirty="0"/>
              <a:t>円</a:t>
            </a:r>
            <a:r>
              <a:rPr kumimoji="1" lang="en-US" altLang="ja-JP" sz="1800" b="1" dirty="0"/>
              <a:t>/</a:t>
            </a:r>
            <a:r>
              <a:rPr kumimoji="1" lang="ja-JP" altLang="en-US" sz="1800" b="1" dirty="0"/>
              <a:t>チーム</a:t>
            </a:r>
            <a:endParaRPr kumimoji="1" lang="en-US" altLang="ja-JP" sz="1800" b="1" dirty="0"/>
          </a:p>
          <a:p>
            <a:pPr marL="0" indent="0">
              <a:buNone/>
            </a:pPr>
            <a:r>
              <a:rPr lang="ja-JP" altLang="en-US" sz="1800" b="1" dirty="0"/>
              <a:t>　　　　　　　 　 社会人  </a:t>
            </a:r>
            <a:r>
              <a:rPr lang="en-US" altLang="ja-JP" sz="1800" b="1" dirty="0"/>
              <a:t>18,</a:t>
            </a:r>
            <a:r>
              <a:rPr kumimoji="1" lang="en-US" altLang="ja-JP" sz="1800" b="1" dirty="0"/>
              <a:t>000</a:t>
            </a:r>
            <a:r>
              <a:rPr kumimoji="1" lang="ja-JP" altLang="en-US" sz="1800" b="1" dirty="0"/>
              <a:t>円</a:t>
            </a:r>
            <a:r>
              <a:rPr kumimoji="1" lang="en-US" altLang="ja-JP" sz="1800" b="1" dirty="0"/>
              <a:t>/</a:t>
            </a:r>
            <a:r>
              <a:rPr kumimoji="1" lang="ja-JP" altLang="en-US" sz="1800" b="1" dirty="0"/>
              <a:t>チーム</a:t>
            </a:r>
            <a:endParaRPr kumimoji="1" lang="en-US" altLang="ja-JP" sz="1800" b="1" dirty="0"/>
          </a:p>
        </p:txBody>
      </p:sp>
      <p:sp>
        <p:nvSpPr>
          <p:cNvPr id="3" name="テキスト ボックス 2">
            <a:extLst>
              <a:ext uri="{FF2B5EF4-FFF2-40B4-BE49-F238E27FC236}">
                <a16:creationId xmlns:a16="http://schemas.microsoft.com/office/drawing/2014/main" id="{F9CAB3AA-D8D8-6E97-7DC3-A43A6486035F}"/>
              </a:ext>
            </a:extLst>
          </p:cNvPr>
          <p:cNvSpPr txBox="1"/>
          <p:nvPr/>
        </p:nvSpPr>
        <p:spPr>
          <a:xfrm>
            <a:off x="9264836" y="2054520"/>
            <a:ext cx="1969627" cy="354649"/>
          </a:xfrm>
          <a:prstGeom prst="rect">
            <a:avLst/>
          </a:prstGeom>
          <a:noFill/>
        </p:spPr>
        <p:txBody>
          <a:bodyPr wrap="square">
            <a:spAutoFit/>
          </a:bodyPr>
          <a:lstStyle/>
          <a:p>
            <a:pPr>
              <a:lnSpc>
                <a:spcPct val="120000"/>
              </a:lnSpc>
            </a:pPr>
            <a:r>
              <a:rPr kumimoji="1" lang="en-US" altLang="ja-JP" sz="1600" dirty="0">
                <a:effectLst>
                  <a:glow rad="190500">
                    <a:srgbClr val="FFFFFF">
                      <a:alpha val="90000"/>
                    </a:srgbClr>
                  </a:glow>
                </a:effectLst>
                <a:latin typeface="Meiryo UI" panose="020B0604030504040204" pitchFamily="50" charset="-128"/>
                <a:ea typeface="Meiryo UI" panose="020B0604030504040204" pitchFamily="50" charset="-128"/>
              </a:rPr>
              <a:t>【</a:t>
            </a:r>
            <a:r>
              <a:rPr kumimoji="1" lang="ja-JP" altLang="en-US" sz="1600" dirty="0">
                <a:effectLst>
                  <a:glow rad="190500">
                    <a:srgbClr val="FFFFFF">
                      <a:alpha val="90000"/>
                    </a:srgbClr>
                  </a:glow>
                </a:effectLst>
                <a:latin typeface="Meiryo UI" panose="020B0604030504040204" pitchFamily="50" charset="-128"/>
                <a:ea typeface="Meiryo UI" panose="020B0604030504040204" pitchFamily="50" charset="-128"/>
              </a:rPr>
              <a:t>過去の作品例</a:t>
            </a:r>
            <a:r>
              <a:rPr kumimoji="1" lang="en-US" altLang="ja-JP" sz="1600" dirty="0">
                <a:effectLst>
                  <a:glow rad="190500">
                    <a:srgbClr val="FFFFFF">
                      <a:alpha val="90000"/>
                    </a:srgbClr>
                  </a:glow>
                </a:effectLst>
                <a:latin typeface="Meiryo UI" panose="020B0604030504040204" pitchFamily="50" charset="-128"/>
                <a:ea typeface="Meiryo UI" panose="020B0604030504040204" pitchFamily="50" charset="-128"/>
              </a:rPr>
              <a:t>】</a:t>
            </a:r>
          </a:p>
        </p:txBody>
      </p:sp>
      <p:pic>
        <p:nvPicPr>
          <p:cNvPr id="14" name="図 13">
            <a:extLst>
              <a:ext uri="{FF2B5EF4-FFF2-40B4-BE49-F238E27FC236}">
                <a16:creationId xmlns:a16="http://schemas.microsoft.com/office/drawing/2014/main" id="{0FDF667A-2CA7-A4CD-A738-DBAF8023F318}"/>
              </a:ext>
            </a:extLst>
          </p:cNvPr>
          <p:cNvPicPr>
            <a:picLocks noChangeAspect="1"/>
          </p:cNvPicPr>
          <p:nvPr/>
        </p:nvPicPr>
        <p:blipFill>
          <a:blip r:embed="rId3"/>
          <a:stretch>
            <a:fillRect/>
          </a:stretch>
        </p:blipFill>
        <p:spPr>
          <a:xfrm>
            <a:off x="9028492" y="2465295"/>
            <a:ext cx="1969627" cy="1488003"/>
          </a:xfrm>
          <a:prstGeom prst="rect">
            <a:avLst/>
          </a:prstGeom>
        </p:spPr>
      </p:pic>
      <p:sp>
        <p:nvSpPr>
          <p:cNvPr id="16" name="テキスト ボックス 15">
            <a:extLst>
              <a:ext uri="{FF2B5EF4-FFF2-40B4-BE49-F238E27FC236}">
                <a16:creationId xmlns:a16="http://schemas.microsoft.com/office/drawing/2014/main" id="{0000B019-0177-6B8F-66CB-8D7EBCFBB3CB}"/>
              </a:ext>
            </a:extLst>
          </p:cNvPr>
          <p:cNvSpPr txBox="1"/>
          <p:nvPr/>
        </p:nvSpPr>
        <p:spPr>
          <a:xfrm>
            <a:off x="9649730" y="3439976"/>
            <a:ext cx="1750697" cy="415498"/>
          </a:xfrm>
          <a:prstGeom prst="rect">
            <a:avLst/>
          </a:prstGeom>
          <a:noFill/>
        </p:spPr>
        <p:txBody>
          <a:bodyPr wrap="square">
            <a:spAutoFit/>
          </a:bodyPr>
          <a:lstStyle/>
          <a:p>
            <a:r>
              <a:rPr lang="en-US" altLang="ja-JP" sz="1050" dirty="0">
                <a:effectLst>
                  <a:glow rad="190500">
                    <a:srgbClr val="FFFFFF">
                      <a:alpha val="90000"/>
                    </a:srgbClr>
                  </a:glow>
                </a:effectLst>
                <a:latin typeface="Meiryo UI" panose="020B0604030504040204" pitchFamily="50" charset="-128"/>
                <a:ea typeface="Meiryo UI" panose="020B0604030504040204" pitchFamily="50" charset="-128"/>
              </a:rPr>
              <a:t>FM</a:t>
            </a:r>
            <a:r>
              <a:rPr lang="ja-JP" altLang="en-US" sz="1050" dirty="0">
                <a:effectLst>
                  <a:glow rad="190500">
                    <a:srgbClr val="FFFFFF">
                      <a:alpha val="90000"/>
                    </a:srgbClr>
                  </a:glow>
                </a:effectLst>
                <a:latin typeface="Meiryo UI" panose="020B0604030504040204" pitchFamily="50" charset="-128"/>
                <a:ea typeface="Meiryo UI" panose="020B0604030504040204" pitchFamily="50" charset="-128"/>
              </a:rPr>
              <a:t>ラジオの再生および</a:t>
            </a:r>
            <a:endParaRPr lang="en-US" altLang="ja-JP" sz="1050" dirty="0">
              <a:effectLst>
                <a:glow rad="190500">
                  <a:srgbClr val="FFFFFF">
                    <a:alpha val="90000"/>
                  </a:srgbClr>
                </a:glow>
              </a:effectLst>
              <a:latin typeface="Meiryo UI" panose="020B0604030504040204" pitchFamily="50" charset="-128"/>
              <a:ea typeface="Meiryo UI" panose="020B0604030504040204" pitchFamily="50" charset="-128"/>
            </a:endParaRPr>
          </a:p>
          <a:p>
            <a:r>
              <a:rPr lang="en-US" altLang="ja-JP" sz="1050" dirty="0">
                <a:effectLst>
                  <a:glow rad="190500">
                    <a:srgbClr val="FFFFFF">
                      <a:alpha val="90000"/>
                    </a:srgbClr>
                  </a:glow>
                </a:effectLst>
                <a:latin typeface="Meiryo UI" panose="020B0604030504040204" pitchFamily="50" charset="-128"/>
                <a:ea typeface="Meiryo UI" panose="020B0604030504040204" pitchFamily="50" charset="-128"/>
              </a:rPr>
              <a:t>SD</a:t>
            </a:r>
            <a:r>
              <a:rPr lang="ja-JP" altLang="en-US" sz="1050" dirty="0">
                <a:effectLst>
                  <a:glow rad="190500">
                    <a:srgbClr val="FFFFFF">
                      <a:alpha val="90000"/>
                    </a:srgbClr>
                  </a:glow>
                </a:effectLst>
                <a:latin typeface="Meiryo UI" panose="020B0604030504040204" pitchFamily="50" charset="-128"/>
                <a:ea typeface="Meiryo UI" panose="020B0604030504040204" pitchFamily="50" charset="-128"/>
              </a:rPr>
              <a:t>カードへ録音・再生</a:t>
            </a:r>
          </a:p>
        </p:txBody>
      </p:sp>
      <p:pic>
        <p:nvPicPr>
          <p:cNvPr id="18" name="図 17">
            <a:extLst>
              <a:ext uri="{FF2B5EF4-FFF2-40B4-BE49-F238E27FC236}">
                <a16:creationId xmlns:a16="http://schemas.microsoft.com/office/drawing/2014/main" id="{20E936CF-A200-715A-EB05-7D7FEEB0E5F6}"/>
              </a:ext>
            </a:extLst>
          </p:cNvPr>
          <p:cNvPicPr>
            <a:picLocks noChangeAspect="1"/>
          </p:cNvPicPr>
          <p:nvPr/>
        </p:nvPicPr>
        <p:blipFill>
          <a:blip r:embed="rId4"/>
          <a:stretch>
            <a:fillRect/>
          </a:stretch>
        </p:blipFill>
        <p:spPr>
          <a:xfrm>
            <a:off x="8852798" y="5573227"/>
            <a:ext cx="1965483" cy="1067460"/>
          </a:xfrm>
          <a:prstGeom prst="rect">
            <a:avLst/>
          </a:prstGeom>
        </p:spPr>
      </p:pic>
      <p:pic>
        <p:nvPicPr>
          <p:cNvPr id="20" name="図 19">
            <a:extLst>
              <a:ext uri="{FF2B5EF4-FFF2-40B4-BE49-F238E27FC236}">
                <a16:creationId xmlns:a16="http://schemas.microsoft.com/office/drawing/2014/main" id="{D1534BD8-9B85-BBDA-60D7-D541290DA54E}"/>
              </a:ext>
            </a:extLst>
          </p:cNvPr>
          <p:cNvPicPr>
            <a:picLocks noChangeAspect="1"/>
          </p:cNvPicPr>
          <p:nvPr/>
        </p:nvPicPr>
        <p:blipFill rotWithShape="1">
          <a:blip r:embed="rId5"/>
          <a:srcRect t="3014" r="17158"/>
          <a:stretch/>
        </p:blipFill>
        <p:spPr>
          <a:xfrm>
            <a:off x="10139074" y="4142010"/>
            <a:ext cx="1212926" cy="1242505"/>
          </a:xfrm>
          <a:prstGeom prst="rect">
            <a:avLst/>
          </a:prstGeom>
        </p:spPr>
      </p:pic>
      <p:sp>
        <p:nvSpPr>
          <p:cNvPr id="23" name="テキスト ボックス 22">
            <a:extLst>
              <a:ext uri="{FF2B5EF4-FFF2-40B4-BE49-F238E27FC236}">
                <a16:creationId xmlns:a16="http://schemas.microsoft.com/office/drawing/2014/main" id="{78544C1B-58C9-862E-FF6E-11B35CA9D60A}"/>
              </a:ext>
            </a:extLst>
          </p:cNvPr>
          <p:cNvSpPr txBox="1"/>
          <p:nvPr/>
        </p:nvSpPr>
        <p:spPr>
          <a:xfrm>
            <a:off x="10263785" y="5063253"/>
            <a:ext cx="1223678" cy="253916"/>
          </a:xfrm>
          <a:prstGeom prst="rect">
            <a:avLst/>
          </a:prstGeom>
          <a:noFill/>
        </p:spPr>
        <p:txBody>
          <a:bodyPr wrap="square">
            <a:spAutoFit/>
          </a:bodyPr>
          <a:lstStyle/>
          <a:p>
            <a:r>
              <a:rPr lang="ja-JP" altLang="en-US" sz="1050" dirty="0">
                <a:effectLst>
                  <a:glow rad="190500">
                    <a:srgbClr val="FFFFFF">
                      <a:alpha val="90000"/>
                    </a:srgbClr>
                  </a:glow>
                </a:effectLst>
                <a:latin typeface="Meiryo UI" panose="020B0604030504040204" pitchFamily="50" charset="-128"/>
                <a:ea typeface="Meiryo UI" panose="020B0604030504040204" pitchFamily="50" charset="-128"/>
              </a:rPr>
              <a:t>超・野球盤</a:t>
            </a:r>
          </a:p>
        </p:txBody>
      </p:sp>
      <p:sp>
        <p:nvSpPr>
          <p:cNvPr id="25" name="テキスト ボックス 24">
            <a:extLst>
              <a:ext uri="{FF2B5EF4-FFF2-40B4-BE49-F238E27FC236}">
                <a16:creationId xmlns:a16="http://schemas.microsoft.com/office/drawing/2014/main" id="{1103679D-F5C1-6625-8FE5-C2FC427D80CF}"/>
              </a:ext>
            </a:extLst>
          </p:cNvPr>
          <p:cNvSpPr txBox="1"/>
          <p:nvPr/>
        </p:nvSpPr>
        <p:spPr>
          <a:xfrm>
            <a:off x="8683019" y="5828377"/>
            <a:ext cx="2068564" cy="415498"/>
          </a:xfrm>
          <a:prstGeom prst="rect">
            <a:avLst/>
          </a:prstGeom>
          <a:noFill/>
        </p:spPr>
        <p:txBody>
          <a:bodyPr wrap="square">
            <a:spAutoFit/>
          </a:bodyPr>
          <a:lstStyle/>
          <a:p>
            <a:r>
              <a:rPr lang="ja-JP" altLang="en-US" sz="1050" dirty="0">
                <a:effectLst>
                  <a:glow rad="190500">
                    <a:srgbClr val="FFFFFF">
                      <a:alpha val="90000"/>
                    </a:srgbClr>
                  </a:glow>
                </a:effectLst>
                <a:latin typeface="Meiryo UI" panose="020B0604030504040204" pitchFamily="50" charset="-128"/>
                <a:ea typeface="Meiryo UI" panose="020B0604030504040204" pitchFamily="50" charset="-128"/>
              </a:rPr>
              <a:t>コロコロすると</a:t>
            </a:r>
            <a:r>
              <a:rPr lang="en-US" altLang="ja-JP" sz="1050" dirty="0">
                <a:effectLst>
                  <a:glow rad="190500">
                    <a:srgbClr val="FFFFFF">
                      <a:alpha val="90000"/>
                    </a:srgbClr>
                  </a:glow>
                </a:effectLst>
                <a:latin typeface="Meiryo UI" panose="020B0604030504040204" pitchFamily="50" charset="-128"/>
                <a:ea typeface="Meiryo UI" panose="020B0604030504040204" pitchFamily="50" charset="-128"/>
              </a:rPr>
              <a:t>4</a:t>
            </a:r>
            <a:r>
              <a:rPr lang="ja-JP" altLang="en-US" sz="1050" dirty="0">
                <a:effectLst>
                  <a:glow rad="190500">
                    <a:srgbClr val="FFFFFF">
                      <a:alpha val="90000"/>
                    </a:srgbClr>
                  </a:glow>
                </a:effectLst>
                <a:latin typeface="Meiryo UI" panose="020B0604030504040204" pitchFamily="50" charset="-128"/>
                <a:ea typeface="Meiryo UI" panose="020B0604030504040204" pitchFamily="50" charset="-128"/>
              </a:rPr>
              <a:t>段階に</a:t>
            </a:r>
            <a:endParaRPr lang="en-US" altLang="ja-JP" sz="1050" dirty="0">
              <a:effectLst>
                <a:glow rad="190500">
                  <a:srgbClr val="FFFFFF">
                    <a:alpha val="90000"/>
                  </a:srgbClr>
                </a:glow>
              </a:effectLst>
              <a:latin typeface="Meiryo UI" panose="020B0604030504040204" pitchFamily="50" charset="-128"/>
              <a:ea typeface="Meiryo UI" panose="020B0604030504040204" pitchFamily="50" charset="-128"/>
            </a:endParaRPr>
          </a:p>
          <a:p>
            <a:r>
              <a:rPr lang="ja-JP" altLang="en-US" sz="1050" dirty="0">
                <a:effectLst>
                  <a:glow rad="190500">
                    <a:srgbClr val="FFFFFF">
                      <a:alpha val="90000"/>
                    </a:srgbClr>
                  </a:glow>
                </a:effectLst>
                <a:latin typeface="Meiryo UI" panose="020B0604030504040204" pitchFamily="50" charset="-128"/>
                <a:ea typeface="Meiryo UI" panose="020B0604030504040204" pitchFamily="50" charset="-128"/>
              </a:rPr>
              <a:t>動作するおもちゃ</a:t>
            </a:r>
          </a:p>
        </p:txBody>
      </p:sp>
      <p:sp>
        <p:nvSpPr>
          <p:cNvPr id="26" name="爆発: 8 pt 25">
            <a:extLst>
              <a:ext uri="{FF2B5EF4-FFF2-40B4-BE49-F238E27FC236}">
                <a16:creationId xmlns:a16="http://schemas.microsoft.com/office/drawing/2014/main" id="{5F956783-B4B3-2B9E-DC22-E1C3441F3176}"/>
              </a:ext>
            </a:extLst>
          </p:cNvPr>
          <p:cNvSpPr/>
          <p:nvPr/>
        </p:nvSpPr>
        <p:spPr>
          <a:xfrm rot="830159">
            <a:off x="8060832" y="250569"/>
            <a:ext cx="1536700" cy="1188096"/>
          </a:xfrm>
          <a:prstGeom prst="irregularSeal1">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ja-JP" altLang="en-US" b="1" dirty="0">
                <a:solidFill>
                  <a:srgbClr val="0000FF"/>
                </a:solidFill>
                <a:latin typeface="Meiryo UI" panose="020B0604030504040204" pitchFamily="50" charset="-128"/>
                <a:ea typeface="Meiryo UI" panose="020B0604030504040204" pitchFamily="50" charset="-128"/>
              </a:rPr>
              <a:t>初心者</a:t>
            </a:r>
            <a:endParaRPr kumimoji="1" lang="en-US" altLang="ja-JP" b="1" dirty="0">
              <a:solidFill>
                <a:srgbClr val="0000FF"/>
              </a:solidFill>
              <a:latin typeface="Meiryo UI" panose="020B0604030504040204" pitchFamily="50" charset="-128"/>
              <a:ea typeface="Meiryo UI" panose="020B0604030504040204" pitchFamily="50" charset="-128"/>
            </a:endParaRPr>
          </a:p>
          <a:p>
            <a:pPr algn="ctr"/>
            <a:r>
              <a:rPr kumimoji="1" lang="ja-JP" altLang="en-US" b="1" dirty="0">
                <a:solidFill>
                  <a:srgbClr val="0000FF"/>
                </a:solidFill>
                <a:latin typeface="Meiryo UI" panose="020B0604030504040204" pitchFamily="50" charset="-128"/>
                <a:ea typeface="Meiryo UI" panose="020B0604030504040204" pitchFamily="50" charset="-128"/>
              </a:rPr>
              <a:t>大歓迎！</a:t>
            </a:r>
          </a:p>
        </p:txBody>
      </p:sp>
      <p:sp>
        <p:nvSpPr>
          <p:cNvPr id="27" name="爆発: 8 pt 26">
            <a:extLst>
              <a:ext uri="{FF2B5EF4-FFF2-40B4-BE49-F238E27FC236}">
                <a16:creationId xmlns:a16="http://schemas.microsoft.com/office/drawing/2014/main" id="{3038F8D7-1420-528D-0A70-ED08F7289E1C}"/>
              </a:ext>
            </a:extLst>
          </p:cNvPr>
          <p:cNvSpPr/>
          <p:nvPr/>
        </p:nvSpPr>
        <p:spPr>
          <a:xfrm rot="689444">
            <a:off x="9581766" y="127874"/>
            <a:ext cx="2174269" cy="1406755"/>
          </a:xfrm>
          <a:prstGeom prst="irregularSeal1">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ja-JP" altLang="en-US" b="1" dirty="0">
                <a:solidFill>
                  <a:srgbClr val="0000FF"/>
                </a:solidFill>
                <a:latin typeface="Meiryo UI" panose="020B0604030504040204" pitchFamily="50" charset="-128"/>
                <a:ea typeface="Meiryo UI" panose="020B0604030504040204" pitchFamily="50" charset="-128"/>
              </a:rPr>
              <a:t>今年から</a:t>
            </a:r>
            <a:endParaRPr kumimoji="1" lang="en-US" altLang="ja-JP" b="1" dirty="0">
              <a:solidFill>
                <a:srgbClr val="0000FF"/>
              </a:solidFill>
              <a:latin typeface="Meiryo UI" panose="020B0604030504040204" pitchFamily="50" charset="-128"/>
              <a:ea typeface="Meiryo UI" panose="020B0604030504040204" pitchFamily="50" charset="-128"/>
            </a:endParaRPr>
          </a:p>
          <a:p>
            <a:pPr algn="ctr"/>
            <a:r>
              <a:rPr kumimoji="1" lang="ja-JP" altLang="en-US" b="1" dirty="0">
                <a:solidFill>
                  <a:srgbClr val="0000FF"/>
                </a:solidFill>
                <a:latin typeface="Meiryo UI" panose="020B0604030504040204" pitchFamily="50" charset="-128"/>
                <a:ea typeface="Meiryo UI" panose="020B0604030504040204" pitchFamily="50" charset="-128"/>
              </a:rPr>
              <a:t>年齢制限なし！</a:t>
            </a:r>
          </a:p>
        </p:txBody>
      </p:sp>
      <p:sp>
        <p:nvSpPr>
          <p:cNvPr id="31" name="テキスト ボックス 30">
            <a:extLst>
              <a:ext uri="{FF2B5EF4-FFF2-40B4-BE49-F238E27FC236}">
                <a16:creationId xmlns:a16="http://schemas.microsoft.com/office/drawing/2014/main" id="{D611751D-225B-3E3D-9921-0797BABEC64C}"/>
              </a:ext>
            </a:extLst>
          </p:cNvPr>
          <p:cNvSpPr txBox="1"/>
          <p:nvPr/>
        </p:nvSpPr>
        <p:spPr>
          <a:xfrm>
            <a:off x="834529" y="6106957"/>
            <a:ext cx="7645425" cy="577081"/>
          </a:xfrm>
          <a:prstGeom prst="rect">
            <a:avLst/>
          </a:prstGeom>
          <a:noFill/>
        </p:spPr>
        <p:txBody>
          <a:bodyPr wrap="square">
            <a:spAutoFit/>
          </a:bodyPr>
          <a:lstStyle/>
          <a:p>
            <a:r>
              <a:rPr lang="ja-JP" altLang="en-US" sz="1050" b="0" i="0" u="none" strike="noStrike" baseline="0" dirty="0">
                <a:solidFill>
                  <a:srgbClr val="000000"/>
                </a:solidFill>
                <a:latin typeface="游ゴシック" panose="020B0400000000000000" pitchFamily="50" charset="-128"/>
                <a:ea typeface="游ゴシック" panose="020B0400000000000000" pitchFamily="50" charset="-128"/>
              </a:rPr>
              <a:t> </a:t>
            </a:r>
            <a:r>
              <a:rPr lang="en-US" altLang="ja-JP" sz="1050" b="1" i="0" u="none" strike="noStrike" baseline="0" dirty="0">
                <a:solidFill>
                  <a:srgbClr val="FF0000"/>
                </a:solidFill>
                <a:latin typeface="游ゴシック" panose="020B0400000000000000" pitchFamily="50" charset="-128"/>
                <a:ea typeface="游ゴシック" panose="020B0400000000000000" pitchFamily="50" charset="-128"/>
              </a:rPr>
              <a:t>※</a:t>
            </a:r>
            <a:r>
              <a:rPr lang="ja-JP" altLang="en-US" sz="1050" b="0" i="0" u="none" strike="noStrike" baseline="0" dirty="0">
                <a:solidFill>
                  <a:srgbClr val="000000"/>
                </a:solidFill>
                <a:latin typeface="游ゴシック" panose="020B0400000000000000" pitchFamily="50" charset="-128"/>
                <a:ea typeface="游ゴシック" panose="020B0400000000000000" pitchFamily="50" charset="-128"/>
              </a:rPr>
              <a:t>最終</a:t>
            </a:r>
            <a:r>
              <a:rPr lang="ja-JP" altLang="en-US" sz="1050" b="0" i="0" u="none" strike="noStrike" baseline="0" dirty="0">
                <a:solidFill>
                  <a:schemeClr val="tx1">
                    <a:lumMod val="75000"/>
                    <a:lumOff val="25000"/>
                  </a:schemeClr>
                </a:solidFill>
                <a:latin typeface="游ゴシック" panose="020B0400000000000000" pitchFamily="50" charset="-128"/>
                <a:ea typeface="游ゴシック" panose="020B0400000000000000" pitchFamily="50" charset="-128"/>
              </a:rPr>
              <a:t>プレゼン</a:t>
            </a:r>
            <a:r>
              <a:rPr lang="ja-JP" altLang="en-US" sz="1050" b="0" i="0" u="none" strike="noStrike" baseline="0" dirty="0">
                <a:solidFill>
                  <a:srgbClr val="000000"/>
                </a:solidFill>
                <a:latin typeface="游ゴシック" panose="020B0400000000000000" pitchFamily="50" charset="-128"/>
                <a:ea typeface="游ゴシック" panose="020B0400000000000000" pitchFamily="50" charset="-128"/>
              </a:rPr>
              <a:t>を実施する、電気・電⼦機器の</a:t>
            </a:r>
            <a:r>
              <a:rPr lang="en-US" altLang="ja-JP" sz="1050" b="0" i="0" u="none" strike="noStrike" baseline="0" dirty="0">
                <a:solidFill>
                  <a:srgbClr val="000000"/>
                </a:solidFill>
                <a:latin typeface="游ゴシック" panose="020B0400000000000000" pitchFamily="50" charset="-128"/>
                <a:ea typeface="游ゴシック" panose="020B0400000000000000" pitchFamily="50" charset="-128"/>
              </a:rPr>
              <a:t>EMC</a:t>
            </a:r>
            <a:r>
              <a:rPr lang="ja-JP" altLang="en-US" sz="1050" b="0" i="0" u="none" strike="noStrike" baseline="0" dirty="0">
                <a:solidFill>
                  <a:srgbClr val="000000"/>
                </a:solidFill>
                <a:latin typeface="游ゴシック" panose="020B0400000000000000" pitchFamily="50" charset="-128"/>
                <a:ea typeface="游ゴシック" panose="020B0400000000000000" pitchFamily="50" charset="-128"/>
              </a:rPr>
              <a:t>ワークショップ（通称 湯沢</a:t>
            </a:r>
            <a:r>
              <a:rPr lang="en-US" altLang="ja-JP" sz="1050" b="0" i="0" u="none" strike="noStrike" baseline="0" dirty="0">
                <a:solidFill>
                  <a:srgbClr val="000000"/>
                </a:solidFill>
                <a:latin typeface="游ゴシック" panose="020B0400000000000000" pitchFamily="50" charset="-128"/>
                <a:ea typeface="游ゴシック" panose="020B0400000000000000" pitchFamily="50" charset="-128"/>
              </a:rPr>
              <a:t>WS</a:t>
            </a:r>
            <a:r>
              <a:rPr lang="ja-JP" altLang="en-US" sz="1050" b="0" i="0" u="none" strike="noStrike" baseline="0" dirty="0">
                <a:solidFill>
                  <a:srgbClr val="000000"/>
                </a:solidFill>
                <a:latin typeface="游ゴシック" panose="020B0400000000000000" pitchFamily="50" charset="-128"/>
                <a:ea typeface="游ゴシック" panose="020B0400000000000000" pitchFamily="50" charset="-128"/>
              </a:rPr>
              <a:t>）への参加費用は別途必要となります。</a:t>
            </a:r>
            <a:endParaRPr lang="en-US" altLang="ja-JP" sz="1050" b="0" i="0" u="none" strike="noStrike" baseline="0" dirty="0">
              <a:solidFill>
                <a:srgbClr val="000000"/>
              </a:solidFill>
              <a:latin typeface="游ゴシック" panose="020B0400000000000000" pitchFamily="50" charset="-128"/>
              <a:ea typeface="游ゴシック" panose="020B0400000000000000" pitchFamily="50" charset="-128"/>
            </a:endParaRPr>
          </a:p>
          <a:p>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b="0" i="0" u="none" strike="noStrike" baseline="0" dirty="0">
                <a:solidFill>
                  <a:srgbClr val="000000"/>
                </a:solidFill>
                <a:latin typeface="游ゴシック" panose="020B0400000000000000" pitchFamily="50" charset="-128"/>
                <a:ea typeface="游ゴシック" panose="020B0400000000000000" pitchFamily="50" charset="-128"/>
              </a:rPr>
              <a:t>参考として、昨年度のワークショップ現地参加費用（昨年度はコンテスト参加者割引未導入） は、一般</a:t>
            </a:r>
            <a:r>
              <a:rPr lang="en-US" altLang="ja-JP" sz="1050" b="0" i="0" u="none" strike="noStrike" baseline="0" dirty="0">
                <a:solidFill>
                  <a:srgbClr val="000000"/>
                </a:solidFill>
                <a:latin typeface="游ゴシック" panose="020B0400000000000000" pitchFamily="50" charset="-128"/>
                <a:ea typeface="游ゴシック" panose="020B0400000000000000" pitchFamily="50" charset="-128"/>
              </a:rPr>
              <a:t>9,000</a:t>
            </a:r>
            <a:r>
              <a:rPr lang="ja-JP" altLang="en-US" sz="1050" b="0" i="0" u="none" strike="noStrike" baseline="0" dirty="0">
                <a:solidFill>
                  <a:srgbClr val="000000"/>
                </a:solidFill>
                <a:latin typeface="游ゴシック" panose="020B0400000000000000" pitchFamily="50" charset="-128"/>
                <a:ea typeface="游ゴシック" panose="020B0400000000000000" pitchFamily="50" charset="-128"/>
              </a:rPr>
              <a:t>円／⼈、</a:t>
            </a:r>
            <a:endParaRPr lang="en-US" altLang="ja-JP" sz="1050" b="0" i="0" u="none" strike="noStrike" baseline="0" dirty="0">
              <a:solidFill>
                <a:srgbClr val="000000"/>
              </a:solidFill>
              <a:latin typeface="游ゴシック" panose="020B0400000000000000" pitchFamily="50" charset="-128"/>
              <a:ea typeface="游ゴシック" panose="020B0400000000000000" pitchFamily="50" charset="-128"/>
            </a:endParaRPr>
          </a:p>
          <a:p>
            <a:r>
              <a:rPr lang="ja-JP" altLang="en-US" sz="1050" dirty="0">
                <a:solidFill>
                  <a:srgbClr val="000000"/>
                </a:solidFill>
                <a:latin typeface="游ゴシック" panose="020B0400000000000000" pitchFamily="50" charset="-128"/>
                <a:ea typeface="游ゴシック" panose="020B0400000000000000" pitchFamily="50" charset="-128"/>
              </a:rPr>
              <a:t>　 </a:t>
            </a:r>
            <a:r>
              <a:rPr lang="ja-JP" altLang="en-US" sz="1050" b="0" i="0" u="none" strike="noStrike" baseline="0" dirty="0">
                <a:solidFill>
                  <a:srgbClr val="000000"/>
                </a:solidFill>
                <a:latin typeface="游ゴシック" panose="020B0400000000000000" pitchFamily="50" charset="-128"/>
                <a:ea typeface="游ゴシック" panose="020B0400000000000000" pitchFamily="50" charset="-128"/>
              </a:rPr>
              <a:t>学⽣</a:t>
            </a:r>
            <a:r>
              <a:rPr lang="en-US" altLang="ja-JP" sz="1050" b="0" i="0" u="none" strike="noStrike" baseline="0" dirty="0">
                <a:solidFill>
                  <a:srgbClr val="000000"/>
                </a:solidFill>
                <a:latin typeface="游ゴシック" panose="020B0400000000000000" pitchFamily="50" charset="-128"/>
                <a:ea typeface="游ゴシック" panose="020B0400000000000000" pitchFamily="50" charset="-128"/>
              </a:rPr>
              <a:t>4,000</a:t>
            </a:r>
            <a:r>
              <a:rPr lang="ja-JP" altLang="en-US" sz="1050" b="0" i="0" u="none" strike="noStrike" baseline="0" dirty="0">
                <a:solidFill>
                  <a:srgbClr val="000000"/>
                </a:solidFill>
                <a:latin typeface="游ゴシック" panose="020B0400000000000000" pitchFamily="50" charset="-128"/>
                <a:ea typeface="游ゴシック" panose="020B0400000000000000" pitchFamily="50" charset="-128"/>
              </a:rPr>
              <a:t>円／⼈ でした。</a:t>
            </a:r>
            <a:endParaRPr lang="ja-JP" altLang="en-US" sz="1050" dirty="0"/>
          </a:p>
        </p:txBody>
      </p:sp>
    </p:spTree>
    <p:extLst>
      <p:ext uri="{BB962C8B-B14F-4D97-AF65-F5344CB8AC3E}">
        <p14:creationId xmlns:p14="http://schemas.microsoft.com/office/powerpoint/2010/main" val="404687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CC262DD-3415-EB71-9892-276BB7978009}"/>
              </a:ext>
            </a:extLst>
          </p:cNvPr>
          <p:cNvSpPr>
            <a:spLocks noGrp="1"/>
          </p:cNvSpPr>
          <p:nvPr>
            <p:ph type="title"/>
          </p:nvPr>
        </p:nvSpPr>
        <p:spPr/>
        <p:txBody>
          <a:bodyPr>
            <a:noAutofit/>
          </a:bodyPr>
          <a:lstStyle/>
          <a:p>
            <a:r>
              <a:rPr lang="ja-JP" altLang="en-US" sz="3200" dirty="0"/>
              <a:t>第５回 </a:t>
            </a:r>
            <a:r>
              <a:rPr lang="en-US" altLang="ja-JP" sz="3200" dirty="0"/>
              <a:t>EMC</a:t>
            </a:r>
            <a:r>
              <a:rPr lang="ja-JP" altLang="en-US" sz="3200" dirty="0"/>
              <a:t>設計対策コンテストの主なスケジュール</a:t>
            </a:r>
          </a:p>
        </p:txBody>
      </p:sp>
      <p:sp>
        <p:nvSpPr>
          <p:cNvPr id="2" name="テキスト ボックス 1">
            <a:extLst>
              <a:ext uri="{FF2B5EF4-FFF2-40B4-BE49-F238E27FC236}">
                <a16:creationId xmlns:a16="http://schemas.microsoft.com/office/drawing/2014/main" id="{8982DC86-BF3D-20AC-F53F-B07C063F15F0}"/>
              </a:ext>
            </a:extLst>
          </p:cNvPr>
          <p:cNvSpPr txBox="1"/>
          <p:nvPr/>
        </p:nvSpPr>
        <p:spPr>
          <a:xfrm>
            <a:off x="477430" y="1407543"/>
            <a:ext cx="543739" cy="307777"/>
          </a:xfrm>
          <a:prstGeom prst="rect">
            <a:avLst/>
          </a:prstGeom>
          <a:noFill/>
        </p:spPr>
        <p:txBody>
          <a:bodyPr wrap="none" rtlCol="0" anchor="ctr">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本日</a:t>
            </a:r>
          </a:p>
        </p:txBody>
      </p:sp>
      <p:graphicFrame>
        <p:nvGraphicFramePr>
          <p:cNvPr id="3" name="表 2">
            <a:extLst>
              <a:ext uri="{FF2B5EF4-FFF2-40B4-BE49-F238E27FC236}">
                <a16:creationId xmlns:a16="http://schemas.microsoft.com/office/drawing/2014/main" id="{695327BE-42CB-F10F-8E87-E03428EF4C82}"/>
              </a:ext>
            </a:extLst>
          </p:cNvPr>
          <p:cNvGraphicFramePr>
            <a:graphicFrameLocks noGrp="1"/>
          </p:cNvGraphicFramePr>
          <p:nvPr>
            <p:extLst>
              <p:ext uri="{D42A27DB-BD31-4B8C-83A1-F6EECF244321}">
                <p14:modId xmlns:p14="http://schemas.microsoft.com/office/powerpoint/2010/main" val="1701774662"/>
              </p:ext>
            </p:extLst>
          </p:nvPr>
        </p:nvGraphicFramePr>
        <p:xfrm>
          <a:off x="1155700" y="1215128"/>
          <a:ext cx="10287000" cy="4802723"/>
        </p:xfrm>
        <a:graphic>
          <a:graphicData uri="http://schemas.openxmlformats.org/drawingml/2006/table">
            <a:tbl>
              <a:tblPr firstRow="1" bandRow="1">
                <a:tableStyleId>{5940675A-B579-460E-94D1-54222C63F5DA}</a:tableStyleId>
              </a:tblPr>
              <a:tblGrid>
                <a:gridCol w="1930400">
                  <a:extLst>
                    <a:ext uri="{9D8B030D-6E8A-4147-A177-3AD203B41FA5}">
                      <a16:colId xmlns:a16="http://schemas.microsoft.com/office/drawing/2014/main" val="1196337340"/>
                    </a:ext>
                  </a:extLst>
                </a:gridCol>
                <a:gridCol w="3441700">
                  <a:extLst>
                    <a:ext uri="{9D8B030D-6E8A-4147-A177-3AD203B41FA5}">
                      <a16:colId xmlns:a16="http://schemas.microsoft.com/office/drawing/2014/main" val="804733585"/>
                    </a:ext>
                  </a:extLst>
                </a:gridCol>
                <a:gridCol w="4914900">
                  <a:extLst>
                    <a:ext uri="{9D8B030D-6E8A-4147-A177-3AD203B41FA5}">
                      <a16:colId xmlns:a16="http://schemas.microsoft.com/office/drawing/2014/main" val="785126969"/>
                    </a:ext>
                  </a:extLst>
                </a:gridCol>
              </a:tblGrid>
              <a:tr h="559569">
                <a:tc>
                  <a:txBody>
                    <a:bodyPr/>
                    <a:lstStyle/>
                    <a:p>
                      <a:r>
                        <a:rPr kumimoji="1"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7/1(</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月</a:t>
                      </a:r>
                      <a:r>
                        <a:rPr kumimoji="1"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 </a:t>
                      </a:r>
                    </a:p>
                    <a:p>
                      <a:r>
                        <a:rPr kumimoji="1"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17:00-18:00</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　</a:t>
                      </a:r>
                      <a:endPar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コンテスト説明会　</a:t>
                      </a:r>
                      <a:r>
                        <a:rPr kumimoji="1" lang="ja-JP" altLang="en-US" sz="1200" b="0" dirty="0">
                          <a:solidFill>
                            <a:schemeClr val="tx1">
                              <a:lumMod val="75000"/>
                              <a:lumOff val="25000"/>
                            </a:schemeClr>
                          </a:solidFill>
                          <a:highlight>
                            <a:srgbClr val="66FFFF"/>
                          </a:highlight>
                          <a:latin typeface="Meiryo UI" panose="020B0604030504040204" pitchFamily="50" charset="-128"/>
                          <a:ea typeface="Meiryo UI" panose="020B0604030504040204" pitchFamily="50" charset="-128"/>
                        </a:rPr>
                        <a:t>オンライン</a:t>
                      </a:r>
                      <a:endPar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コンテストの課題内容とスケジュールの</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説明</a:t>
                      </a:r>
                      <a:r>
                        <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5583325"/>
                  </a:ext>
                </a:extLst>
              </a:tr>
              <a:tr h="592993">
                <a:tc>
                  <a:txBody>
                    <a:bodyPr/>
                    <a:lstStyle/>
                    <a:p>
                      <a:r>
                        <a:rPr kumimoji="1"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7/22</a:t>
                      </a:r>
                      <a:r>
                        <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の週</a:t>
                      </a:r>
                    </a:p>
                  </a:txBody>
                  <a:tcPr/>
                </a:tc>
                <a:tc>
                  <a:txBody>
                    <a:bodyPr/>
                    <a:lstStyle/>
                    <a:p>
                      <a:r>
                        <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構想共有会＋昨年度の体験談</a:t>
                      </a:r>
                      <a:endParaRPr kumimoji="1"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200" b="0" dirty="0">
                          <a:solidFill>
                            <a:schemeClr val="tx1">
                              <a:lumMod val="75000"/>
                              <a:lumOff val="25000"/>
                            </a:schemeClr>
                          </a:solidFill>
                          <a:highlight>
                            <a:srgbClr val="66FFFF"/>
                          </a:highlight>
                          <a:latin typeface="Meiryo UI" panose="020B0604030504040204" pitchFamily="50" charset="-128"/>
                          <a:ea typeface="Meiryo UI" panose="020B0604030504040204" pitchFamily="50" charset="-128"/>
                        </a:rPr>
                        <a:t>オンライン</a:t>
                      </a:r>
                      <a:endPar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作品の構想案の共有、及び昨年度コンテスト参加者の経験談と相談会。</a:t>
                      </a:r>
                      <a:endPar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91539974"/>
                  </a:ext>
                </a:extLst>
              </a:tr>
              <a:tr h="559569">
                <a:tc>
                  <a:txBody>
                    <a:bodyPr/>
                    <a:lstStyle/>
                    <a:p>
                      <a:r>
                        <a:rPr kumimoji="1"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8/28(</a:t>
                      </a:r>
                      <a:r>
                        <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水</a:t>
                      </a:r>
                      <a:r>
                        <a:rPr kumimoji="1"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a:t>
                      </a:r>
                    </a:p>
                    <a:p>
                      <a:r>
                        <a:rPr kumimoji="1"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10:00-17:00</a:t>
                      </a:r>
                      <a:endPar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r>
                        <a:rPr kumimoji="1"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EMC</a:t>
                      </a:r>
                      <a:r>
                        <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基礎ワークショップ</a:t>
                      </a:r>
                      <a:endParaRPr kumimoji="1"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200" b="0" dirty="0">
                          <a:solidFill>
                            <a:schemeClr val="tx1">
                              <a:lumMod val="75000"/>
                              <a:lumOff val="25000"/>
                            </a:schemeClr>
                          </a:solidFill>
                          <a:highlight>
                            <a:srgbClr val="00FF00"/>
                          </a:highlight>
                          <a:latin typeface="Meiryo UI" panose="020B0604030504040204" pitchFamily="50" charset="-128"/>
                          <a:ea typeface="Meiryo UI" panose="020B0604030504040204" pitchFamily="50" charset="-128"/>
                        </a:rPr>
                        <a:t>かわさき新産業創造センター </a:t>
                      </a:r>
                      <a:r>
                        <a:rPr lang="en-US" altLang="ja-JP" sz="1200" b="0" dirty="0">
                          <a:solidFill>
                            <a:schemeClr val="tx1">
                              <a:lumMod val="75000"/>
                              <a:lumOff val="25000"/>
                            </a:schemeClr>
                          </a:solidFill>
                          <a:highlight>
                            <a:srgbClr val="00FF00"/>
                          </a:highlight>
                          <a:latin typeface="Meiryo UI" panose="020B0604030504040204" pitchFamily="50" charset="-128"/>
                          <a:ea typeface="Meiryo UI" panose="020B0604030504040204" pitchFamily="50" charset="-128"/>
                        </a:rPr>
                        <a:t>AIRBIC</a:t>
                      </a:r>
                      <a:r>
                        <a:rPr lang="ja-JP" altLang="en-US" sz="1200" b="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1200" b="0" dirty="0">
                          <a:solidFill>
                            <a:schemeClr val="tx1">
                              <a:lumMod val="75000"/>
                              <a:lumOff val="25000"/>
                            </a:schemeClr>
                          </a:solidFill>
                          <a:highlight>
                            <a:srgbClr val="66FFFF"/>
                          </a:highlight>
                          <a:latin typeface="Meiryo UI" panose="020B0604030504040204" pitchFamily="50" charset="-128"/>
                          <a:ea typeface="Meiryo UI" panose="020B0604030504040204" pitchFamily="50" charset="-128"/>
                        </a:rPr>
                        <a:t>オンライン</a:t>
                      </a:r>
                      <a:endParaRPr kumimoji="1" lang="ja-JP" altLang="en-US" sz="1600" b="0" dirty="0">
                        <a:solidFill>
                          <a:schemeClr val="tx1">
                            <a:lumMod val="75000"/>
                            <a:lumOff val="25000"/>
                          </a:schemeClr>
                        </a:solidFill>
                        <a:highlight>
                          <a:srgbClr val="66FFFF"/>
                        </a:highlight>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コンテストの取り組みの参考になる</a:t>
                      </a:r>
                      <a:r>
                        <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EMC</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基礎技術講座（参加費無料）。</a:t>
                      </a:r>
                      <a:endPar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71718663"/>
                  </a:ext>
                </a:extLst>
              </a:tr>
              <a:tr h="559569">
                <a:tc>
                  <a:txBody>
                    <a:bodyPr/>
                    <a:lstStyle/>
                    <a:p>
                      <a:r>
                        <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9/</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上旬</a:t>
                      </a:r>
                      <a:endPar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設計</a:t>
                      </a:r>
                      <a:r>
                        <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ツール講習会（調整中）</a:t>
                      </a:r>
                      <a:r>
                        <a:rPr kumimoji="1" lang="ja-JP" altLang="en-US" sz="1200" b="0" dirty="0">
                          <a:solidFill>
                            <a:schemeClr val="tx1">
                              <a:lumMod val="75000"/>
                              <a:lumOff val="25000"/>
                            </a:schemeClr>
                          </a:solidFill>
                          <a:highlight>
                            <a:srgbClr val="66FFFF"/>
                          </a:highlight>
                          <a:latin typeface="Meiryo UI" panose="020B0604030504040204" pitchFamily="50" charset="-128"/>
                          <a:ea typeface="Meiryo UI" panose="020B0604030504040204" pitchFamily="50" charset="-128"/>
                        </a:rPr>
                        <a:t>オンライン</a:t>
                      </a:r>
                      <a:endParaRPr kumimoji="1" lang="ja-JP" altLang="en-US" sz="12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回路図および基板設計ツールの講習会。</a:t>
                      </a:r>
                      <a:endPar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74748027"/>
                  </a:ext>
                </a:extLst>
              </a:tr>
              <a:tr h="358321">
                <a:tc>
                  <a:txBody>
                    <a:bodyPr/>
                    <a:lstStyle/>
                    <a:p>
                      <a:r>
                        <a:rPr kumimoji="1"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9/30</a:t>
                      </a:r>
                      <a:r>
                        <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の週</a:t>
                      </a:r>
                    </a:p>
                  </a:txBody>
                  <a:tcPr/>
                </a:tc>
                <a:tc>
                  <a:txBody>
                    <a:bodyPr/>
                    <a:lstStyle/>
                    <a:p>
                      <a:r>
                        <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中間報告１回目　</a:t>
                      </a:r>
                      <a:r>
                        <a:rPr kumimoji="1" lang="ja-JP" altLang="en-US" sz="1200" b="0" dirty="0">
                          <a:solidFill>
                            <a:schemeClr val="tx1">
                              <a:lumMod val="75000"/>
                              <a:lumOff val="25000"/>
                            </a:schemeClr>
                          </a:solidFill>
                          <a:highlight>
                            <a:srgbClr val="66FFFF"/>
                          </a:highlight>
                          <a:latin typeface="Meiryo UI" panose="020B0604030504040204" pitchFamily="50" charset="-128"/>
                          <a:ea typeface="Meiryo UI" panose="020B0604030504040204" pitchFamily="50" charset="-128"/>
                        </a:rPr>
                        <a:t>オンライン</a:t>
                      </a:r>
                      <a:endPar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進捗確認、質問・相談、情報交換の場。</a:t>
                      </a:r>
                      <a:endPar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4650143"/>
                  </a:ext>
                </a:extLst>
              </a:tr>
              <a:tr h="795177">
                <a:tc>
                  <a:txBody>
                    <a:bodyPr/>
                    <a:lstStyle/>
                    <a:p>
                      <a:r>
                        <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11/4</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の週</a:t>
                      </a:r>
                      <a:endPar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中間報告２回目</a:t>
                      </a:r>
                      <a:r>
                        <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200" b="0" dirty="0">
                          <a:solidFill>
                            <a:schemeClr val="tx1">
                              <a:lumMod val="75000"/>
                              <a:lumOff val="25000"/>
                            </a:schemeClr>
                          </a:solidFill>
                          <a:highlight>
                            <a:srgbClr val="66FFFF"/>
                          </a:highlight>
                          <a:latin typeface="Meiryo UI" panose="020B0604030504040204" pitchFamily="50" charset="-128"/>
                          <a:ea typeface="Meiryo UI" panose="020B0604030504040204" pitchFamily="50" charset="-128"/>
                        </a:rPr>
                        <a:t>オンライン</a:t>
                      </a:r>
                      <a:endPar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marL="0" indent="0">
                        <a:spcBef>
                          <a:spcPts val="600"/>
                        </a:spcBef>
                        <a:buNone/>
                      </a:pPr>
                      <a:r>
                        <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EMC</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本番評価（下記 </a:t>
                      </a:r>
                      <a:r>
                        <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11/E</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）前のノイズのプリ評価に基づくノイズ発生メカニズムの分析、及び対策方針などの中間報告とディスカッション。</a:t>
                      </a:r>
                      <a:endPar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19897127"/>
                  </a:ext>
                </a:extLst>
              </a:tr>
              <a:tr h="555929">
                <a:tc>
                  <a:txBody>
                    <a:bodyPr/>
                    <a:lstStyle/>
                    <a:p>
                      <a:r>
                        <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11/21(</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木</a:t>
                      </a:r>
                      <a:r>
                        <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),22(</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金</a:t>
                      </a:r>
                      <a:r>
                        <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EMC</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測定会　</a:t>
                      </a:r>
                      <a:r>
                        <a:rPr lang="en-US" altLang="ja-JP" sz="1200" b="0" dirty="0">
                          <a:solidFill>
                            <a:schemeClr val="tx1">
                              <a:lumMod val="75000"/>
                              <a:lumOff val="25000"/>
                            </a:schemeClr>
                          </a:solidFill>
                          <a:highlight>
                            <a:srgbClr val="00FF00"/>
                          </a:highlight>
                          <a:latin typeface="Meiryo UI" panose="020B0604030504040204" pitchFamily="50" charset="-128"/>
                          <a:ea typeface="Meiryo UI" panose="020B0604030504040204" pitchFamily="50" charset="-128"/>
                        </a:rPr>
                        <a:t>ADOX</a:t>
                      </a:r>
                      <a:r>
                        <a:rPr lang="ja-JP" altLang="en-US" sz="1200" b="0" dirty="0">
                          <a:solidFill>
                            <a:schemeClr val="tx1">
                              <a:lumMod val="75000"/>
                              <a:lumOff val="25000"/>
                            </a:schemeClr>
                          </a:solidFill>
                          <a:highlight>
                            <a:srgbClr val="00FF00"/>
                          </a:highlight>
                          <a:latin typeface="Meiryo UI" panose="020B0604030504040204" pitchFamily="50" charset="-128"/>
                          <a:ea typeface="Meiryo UI" panose="020B0604030504040204" pitchFamily="50" charset="-128"/>
                        </a:rPr>
                        <a:t>福岡＠北九州</a:t>
                      </a:r>
                      <a:endParaRPr lang="en-US" altLang="ja-JP" sz="1600" b="0" dirty="0">
                        <a:solidFill>
                          <a:schemeClr val="tx1">
                            <a:lumMod val="75000"/>
                            <a:lumOff val="25000"/>
                          </a:schemeClr>
                        </a:solidFill>
                        <a:highlight>
                          <a:srgbClr val="00FF00"/>
                        </a:highlight>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対策前後の放射ノイズを実測し、対策効果を検証。</a:t>
                      </a:r>
                      <a:endPar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現地参加できない場合は、オンライン参加も検討。</a:t>
                      </a:r>
                      <a:endPar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98798510"/>
                  </a:ext>
                </a:extLst>
              </a:tr>
              <a:tr h="559569">
                <a:tc>
                  <a:txBody>
                    <a:bodyPr/>
                    <a:lstStyle/>
                    <a:p>
                      <a:r>
                        <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12/5(</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木</a:t>
                      </a:r>
                      <a:r>
                        <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金</a:t>
                      </a:r>
                      <a:r>
                        <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rPr>
                        <a:t>)</a:t>
                      </a:r>
                      <a:endParaRPr kumimoji="1" lang="ja-JP" altLang="en-US"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最終プレゼンおよび表彰</a:t>
                      </a:r>
                      <a:endPar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b="0" dirty="0">
                          <a:solidFill>
                            <a:schemeClr val="tx1">
                              <a:lumMod val="75000"/>
                              <a:lumOff val="25000"/>
                            </a:schemeClr>
                          </a:solidFill>
                          <a:highlight>
                            <a:srgbClr val="00FF00"/>
                          </a:highlight>
                          <a:latin typeface="Meiryo UI" panose="020B0604030504040204" pitchFamily="50" charset="-128"/>
                          <a:ea typeface="Meiryo UI" panose="020B0604030504040204" pitchFamily="50" charset="-128"/>
                        </a:rPr>
                        <a:t>EMC</a:t>
                      </a:r>
                      <a:r>
                        <a:rPr lang="ja-JP" altLang="en-US" sz="1200" b="0" dirty="0">
                          <a:solidFill>
                            <a:schemeClr val="tx1">
                              <a:lumMod val="75000"/>
                              <a:lumOff val="25000"/>
                            </a:schemeClr>
                          </a:solidFill>
                          <a:highlight>
                            <a:srgbClr val="00FF00"/>
                          </a:highlight>
                          <a:latin typeface="Meiryo UI" panose="020B0604030504040204" pitchFamily="50" charset="-128"/>
                          <a:ea typeface="Meiryo UI" panose="020B0604030504040204" pitchFamily="50" charset="-128"/>
                        </a:rPr>
                        <a:t>湯沢ワークショップ（場所 調整中）</a:t>
                      </a:r>
                      <a:endParaRPr lang="en-US" altLang="ja-JP" sz="1200" b="0" dirty="0">
                        <a:solidFill>
                          <a:schemeClr val="tx1">
                            <a:lumMod val="75000"/>
                            <a:lumOff val="25000"/>
                          </a:schemeClr>
                        </a:solidFill>
                        <a:highlight>
                          <a:srgbClr val="00FF00"/>
                        </a:highlight>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取り組みの最終報告を湯沢ワークショップ参加者の前で</a:t>
                      </a:r>
                      <a:endPar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ja-JP" altLang="en-US" sz="1600" b="0" dirty="0">
                          <a:solidFill>
                            <a:schemeClr val="tx1">
                              <a:lumMod val="75000"/>
                              <a:lumOff val="25000"/>
                            </a:schemeClr>
                          </a:solidFill>
                          <a:latin typeface="Meiryo UI" panose="020B0604030504040204" pitchFamily="50" charset="-128"/>
                          <a:ea typeface="Meiryo UI" panose="020B0604030504040204" pitchFamily="50" charset="-128"/>
                        </a:rPr>
                        <a:t>プレゼン。</a:t>
                      </a:r>
                      <a:endParaRPr lang="en-US" altLang="ja-JP" sz="1600" b="0" dirty="0">
                        <a:solidFill>
                          <a:schemeClr val="tx1">
                            <a:lumMod val="75000"/>
                            <a:lumOff val="25000"/>
                          </a:schemeClr>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21867735"/>
                  </a:ext>
                </a:extLst>
              </a:tr>
            </a:tbl>
          </a:graphicData>
        </a:graphic>
      </p:graphicFrame>
      <p:sp>
        <p:nvSpPr>
          <p:cNvPr id="11" name="テキスト ボックス 10">
            <a:extLst>
              <a:ext uri="{FF2B5EF4-FFF2-40B4-BE49-F238E27FC236}">
                <a16:creationId xmlns:a16="http://schemas.microsoft.com/office/drawing/2014/main" id="{92B6BC1D-7086-1D72-E914-25829F05E764}"/>
              </a:ext>
            </a:extLst>
          </p:cNvPr>
          <p:cNvSpPr txBox="1"/>
          <p:nvPr/>
        </p:nvSpPr>
        <p:spPr>
          <a:xfrm>
            <a:off x="1155700" y="6017851"/>
            <a:ext cx="6096000" cy="307777"/>
          </a:xfrm>
          <a:prstGeom prst="rect">
            <a:avLst/>
          </a:prstGeom>
          <a:noFill/>
        </p:spPr>
        <p:txBody>
          <a:bodyPr wrap="square">
            <a:spAutoFit/>
          </a:bodyPr>
          <a:lstStyle/>
          <a:p>
            <a:r>
              <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rPr>
              <a:t>詳細日程未定の項目は、参加者の予定を踏まえて日時を決定。</a:t>
            </a:r>
          </a:p>
        </p:txBody>
      </p:sp>
    </p:spTree>
    <p:extLst>
      <p:ext uri="{BB962C8B-B14F-4D97-AF65-F5344CB8AC3E}">
        <p14:creationId xmlns:p14="http://schemas.microsoft.com/office/powerpoint/2010/main" val="134048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E2CD9-CA43-DA0B-B458-DC7B2350D24A}"/>
              </a:ext>
            </a:extLst>
          </p:cNvPr>
          <p:cNvSpPr>
            <a:spLocks noGrp="1"/>
          </p:cNvSpPr>
          <p:nvPr>
            <p:ph type="title"/>
          </p:nvPr>
        </p:nvSpPr>
        <p:spPr/>
        <p:txBody>
          <a:bodyPr>
            <a:normAutofit/>
          </a:bodyPr>
          <a:lstStyle/>
          <a:p>
            <a:r>
              <a:rPr lang="ja-JP" altLang="en-US" sz="3200" dirty="0"/>
              <a:t>第５回　</a:t>
            </a:r>
            <a:r>
              <a:rPr lang="en-US" altLang="ja-JP" sz="3200" dirty="0"/>
              <a:t>EMC</a:t>
            </a:r>
            <a:r>
              <a:rPr lang="ja-JP" altLang="en-US" sz="3200" dirty="0"/>
              <a:t>設計対策コンテストの主なスケジュール</a:t>
            </a:r>
            <a:endParaRPr kumimoji="1" lang="ja-JP" altLang="en-US" sz="3200" dirty="0"/>
          </a:p>
        </p:txBody>
      </p:sp>
      <p:graphicFrame>
        <p:nvGraphicFramePr>
          <p:cNvPr id="3" name="表 2">
            <a:extLst>
              <a:ext uri="{FF2B5EF4-FFF2-40B4-BE49-F238E27FC236}">
                <a16:creationId xmlns:a16="http://schemas.microsoft.com/office/drawing/2014/main" id="{2DFFDED0-3002-E677-D7D7-417C1B974B82}"/>
              </a:ext>
            </a:extLst>
          </p:cNvPr>
          <p:cNvGraphicFramePr>
            <a:graphicFrameLocks noGrp="1"/>
          </p:cNvGraphicFramePr>
          <p:nvPr>
            <p:extLst>
              <p:ext uri="{D42A27DB-BD31-4B8C-83A1-F6EECF244321}">
                <p14:modId xmlns:p14="http://schemas.microsoft.com/office/powerpoint/2010/main" val="156023852"/>
              </p:ext>
            </p:extLst>
          </p:nvPr>
        </p:nvGraphicFramePr>
        <p:xfrm>
          <a:off x="1257299" y="948885"/>
          <a:ext cx="9944101" cy="5653032"/>
        </p:xfrm>
        <a:graphic>
          <a:graphicData uri="http://schemas.openxmlformats.org/drawingml/2006/table">
            <a:tbl>
              <a:tblPr firstRow="1" bandRow="1">
                <a:tableStyleId>{FABFCF23-3B69-468F-B69F-88F6DE6A72F2}</a:tableStyleId>
              </a:tblPr>
              <a:tblGrid>
                <a:gridCol w="1751794">
                  <a:extLst>
                    <a:ext uri="{9D8B030D-6E8A-4147-A177-3AD203B41FA5}">
                      <a16:colId xmlns:a16="http://schemas.microsoft.com/office/drawing/2014/main" val="1901754536"/>
                    </a:ext>
                  </a:extLst>
                </a:gridCol>
                <a:gridCol w="1751794">
                  <a:extLst>
                    <a:ext uri="{9D8B030D-6E8A-4147-A177-3AD203B41FA5}">
                      <a16:colId xmlns:a16="http://schemas.microsoft.com/office/drawing/2014/main" val="1281005251"/>
                    </a:ext>
                  </a:extLst>
                </a:gridCol>
                <a:gridCol w="1751794">
                  <a:extLst>
                    <a:ext uri="{9D8B030D-6E8A-4147-A177-3AD203B41FA5}">
                      <a16:colId xmlns:a16="http://schemas.microsoft.com/office/drawing/2014/main" val="462673025"/>
                    </a:ext>
                  </a:extLst>
                </a:gridCol>
                <a:gridCol w="1751794">
                  <a:extLst>
                    <a:ext uri="{9D8B030D-6E8A-4147-A177-3AD203B41FA5}">
                      <a16:colId xmlns:a16="http://schemas.microsoft.com/office/drawing/2014/main" val="431440048"/>
                    </a:ext>
                  </a:extLst>
                </a:gridCol>
                <a:gridCol w="1751794">
                  <a:extLst>
                    <a:ext uri="{9D8B030D-6E8A-4147-A177-3AD203B41FA5}">
                      <a16:colId xmlns:a16="http://schemas.microsoft.com/office/drawing/2014/main" val="973156428"/>
                    </a:ext>
                  </a:extLst>
                </a:gridCol>
                <a:gridCol w="1185131">
                  <a:extLst>
                    <a:ext uri="{9D8B030D-6E8A-4147-A177-3AD203B41FA5}">
                      <a16:colId xmlns:a16="http://schemas.microsoft.com/office/drawing/2014/main" val="991406655"/>
                    </a:ext>
                  </a:extLst>
                </a:gridCol>
              </a:tblGrid>
              <a:tr h="468780">
                <a:tc>
                  <a:txBody>
                    <a:bodyPr/>
                    <a:lstStyle/>
                    <a:p>
                      <a:pPr algn="ctr"/>
                      <a:r>
                        <a:rPr kumimoji="1" lang="en-US" altLang="ja-JP" dirty="0"/>
                        <a:t>7</a:t>
                      </a:r>
                      <a:r>
                        <a:rPr kumimoji="1" lang="ja-JP" altLang="en-US"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8</a:t>
                      </a:r>
                      <a:r>
                        <a:rPr kumimoji="1" lang="ja-JP" altLang="en-US"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9</a:t>
                      </a:r>
                      <a:r>
                        <a:rPr kumimoji="1" lang="ja-JP" altLang="en-US"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10</a:t>
                      </a:r>
                      <a:r>
                        <a:rPr kumimoji="1" lang="ja-JP" altLang="en-US"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11</a:t>
                      </a:r>
                      <a:r>
                        <a:rPr kumimoji="1" lang="ja-JP" altLang="en-US"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12</a:t>
                      </a:r>
                      <a:r>
                        <a:rPr kumimoji="1" lang="ja-JP" altLang="en-US"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7850990"/>
                  </a:ext>
                </a:extLst>
              </a:tr>
              <a:tr h="129606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42881124"/>
                  </a:ext>
                </a:extLst>
              </a:tr>
              <a:tr h="129606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9968789"/>
                  </a:ext>
                </a:extLst>
              </a:tr>
              <a:tr h="129606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19079779"/>
                  </a:ext>
                </a:extLst>
              </a:tr>
              <a:tr h="129606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487475"/>
                  </a:ext>
                </a:extLst>
              </a:tr>
            </a:tbl>
          </a:graphicData>
        </a:graphic>
      </p:graphicFrame>
      <p:sp>
        <p:nvSpPr>
          <p:cNvPr id="9" name="正方形/長方形 8">
            <a:extLst>
              <a:ext uri="{FF2B5EF4-FFF2-40B4-BE49-F238E27FC236}">
                <a16:creationId xmlns:a16="http://schemas.microsoft.com/office/drawing/2014/main" id="{B14CFEBD-A909-F70E-EF41-A84257F2A4A8}"/>
              </a:ext>
            </a:extLst>
          </p:cNvPr>
          <p:cNvSpPr/>
          <p:nvPr/>
        </p:nvSpPr>
        <p:spPr>
          <a:xfrm>
            <a:off x="1095340" y="1434646"/>
            <a:ext cx="870143" cy="502722"/>
          </a:xfrm>
          <a:prstGeom prst="rect">
            <a:avLst/>
          </a:prstGeom>
          <a:solidFill>
            <a:srgbClr val="00AAD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ja-JP" altLang="en-US" sz="1000" dirty="0">
                <a:latin typeface="Meiryo UI" panose="020B0604030504040204" pitchFamily="50" charset="-128"/>
                <a:ea typeface="Meiryo UI" panose="020B0604030504040204" pitchFamily="50" charset="-128"/>
              </a:rPr>
              <a:t>コンテスト</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募集期間</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7/12(</a:t>
            </a:r>
            <a:r>
              <a:rPr kumimoji="1" lang="ja-JP" altLang="en-US" sz="1000" dirty="0">
                <a:latin typeface="Meiryo UI" panose="020B0604030504040204" pitchFamily="50" charset="-128"/>
                <a:ea typeface="Meiryo UI" panose="020B0604030504040204" pitchFamily="50" charset="-128"/>
              </a:rPr>
              <a:t>金</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8B6699E6-9C6A-18E2-02BC-1812D602C18B}"/>
              </a:ext>
            </a:extLst>
          </p:cNvPr>
          <p:cNvSpPr/>
          <p:nvPr/>
        </p:nvSpPr>
        <p:spPr>
          <a:xfrm>
            <a:off x="3431835" y="1432563"/>
            <a:ext cx="496298" cy="51693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企業の夏季休暇</a:t>
            </a:r>
          </a:p>
        </p:txBody>
      </p:sp>
      <p:sp>
        <p:nvSpPr>
          <p:cNvPr id="29" name="テキスト ボックス 28">
            <a:extLst>
              <a:ext uri="{FF2B5EF4-FFF2-40B4-BE49-F238E27FC236}">
                <a16:creationId xmlns:a16="http://schemas.microsoft.com/office/drawing/2014/main" id="{6D18C4F3-FCA8-2F83-4669-2AD75F7B7A20}"/>
              </a:ext>
            </a:extLst>
          </p:cNvPr>
          <p:cNvSpPr txBox="1"/>
          <p:nvPr/>
        </p:nvSpPr>
        <p:spPr>
          <a:xfrm>
            <a:off x="1188105" y="2016938"/>
            <a:ext cx="2356351" cy="307777"/>
          </a:xfrm>
          <a:prstGeom prst="rect">
            <a:avLst/>
          </a:prstGeom>
          <a:noFill/>
        </p:spPr>
        <p:txBody>
          <a:bodyPr wrap="none" rtlCol="0">
            <a:spAutoFit/>
          </a:bodyPr>
          <a:lstStyle/>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▲コンテスト説明会</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(7/1(</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月</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t>
            </a:r>
            <a:endPar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38EE7353-1A19-3C08-5097-48E370E5E348}"/>
              </a:ext>
            </a:extLst>
          </p:cNvPr>
          <p:cNvSpPr txBox="1"/>
          <p:nvPr/>
        </p:nvSpPr>
        <p:spPr>
          <a:xfrm>
            <a:off x="4917083" y="2342198"/>
            <a:ext cx="3111749" cy="307777"/>
          </a:xfrm>
          <a:prstGeom prst="rect">
            <a:avLst/>
          </a:prstGeom>
          <a:noFill/>
        </p:spPr>
        <p:txBody>
          <a:bodyPr wrap="none" rtlCol="0">
            <a:spAutoFit/>
          </a:bodyPr>
          <a:lstStyle/>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調整中</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設計ツール説明会</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(9/</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上旬</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t>
            </a:r>
            <a:endPar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D53547A5-8392-4857-CCA1-5328424650E8}"/>
              </a:ext>
            </a:extLst>
          </p:cNvPr>
          <p:cNvSpPr txBox="1"/>
          <p:nvPr/>
        </p:nvSpPr>
        <p:spPr>
          <a:xfrm>
            <a:off x="6106298" y="2841011"/>
            <a:ext cx="1638590" cy="523220"/>
          </a:xfrm>
          <a:prstGeom prst="rect">
            <a:avLst/>
          </a:prstGeom>
          <a:noFill/>
        </p:spPr>
        <p:txBody>
          <a:bodyPr wrap="none" rtlCol="0">
            <a:spAutoFit/>
          </a:bodyPr>
          <a:lstStyle/>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▲中間報告１回目</a:t>
            </a:r>
            <a:endPar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endParaRPr>
          </a:p>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9/30</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の週）</a:t>
            </a:r>
          </a:p>
        </p:txBody>
      </p:sp>
      <p:sp>
        <p:nvSpPr>
          <p:cNvPr id="41" name="テキスト ボックス 40">
            <a:extLst>
              <a:ext uri="{FF2B5EF4-FFF2-40B4-BE49-F238E27FC236}">
                <a16:creationId xmlns:a16="http://schemas.microsoft.com/office/drawing/2014/main" id="{24C9C8D8-4ACE-A787-E465-BCD61D0759BB}"/>
              </a:ext>
            </a:extLst>
          </p:cNvPr>
          <p:cNvSpPr txBox="1"/>
          <p:nvPr/>
        </p:nvSpPr>
        <p:spPr>
          <a:xfrm>
            <a:off x="8369868" y="2838846"/>
            <a:ext cx="1620957" cy="523220"/>
          </a:xfrm>
          <a:prstGeom prst="rect">
            <a:avLst/>
          </a:prstGeom>
          <a:noFill/>
        </p:spPr>
        <p:txBody>
          <a:bodyPr wrap="none" rtlCol="0">
            <a:spAutoFit/>
          </a:bodyPr>
          <a:lstStyle/>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▲中間報告２回目</a:t>
            </a:r>
            <a:endPar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endParaRPr>
          </a:p>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 （</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11/4</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の週）</a:t>
            </a:r>
          </a:p>
        </p:txBody>
      </p:sp>
      <p:sp>
        <p:nvSpPr>
          <p:cNvPr id="42" name="テキスト ボックス 41">
            <a:extLst>
              <a:ext uri="{FF2B5EF4-FFF2-40B4-BE49-F238E27FC236}">
                <a16:creationId xmlns:a16="http://schemas.microsoft.com/office/drawing/2014/main" id="{78CCF4D7-3206-B63A-7124-3C5584636B7A}"/>
              </a:ext>
            </a:extLst>
          </p:cNvPr>
          <p:cNvSpPr txBox="1"/>
          <p:nvPr/>
        </p:nvSpPr>
        <p:spPr>
          <a:xfrm>
            <a:off x="9386285" y="3468060"/>
            <a:ext cx="2154051" cy="523220"/>
          </a:xfrm>
          <a:prstGeom prst="rect">
            <a:avLst/>
          </a:prstGeom>
          <a:noFill/>
        </p:spPr>
        <p:txBody>
          <a:bodyPr wrap="none" rtlCol="0">
            <a:spAutoFit/>
          </a:bodyPr>
          <a:lstStyle/>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EMC</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測定＠</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ADOX</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福岡</a:t>
            </a:r>
            <a:endPar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endParaRPr>
          </a:p>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　</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(11/21(</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木</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),22(</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金</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t>
            </a:r>
            <a:endPar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569CECC8-9217-2D12-0B29-39CE59279D81}"/>
              </a:ext>
            </a:extLst>
          </p:cNvPr>
          <p:cNvSpPr txBox="1"/>
          <p:nvPr/>
        </p:nvSpPr>
        <p:spPr>
          <a:xfrm>
            <a:off x="10270477" y="4489480"/>
            <a:ext cx="1606958" cy="738664"/>
          </a:xfrm>
          <a:prstGeom prst="rect">
            <a:avLst/>
          </a:prstGeom>
          <a:noFill/>
        </p:spPr>
        <p:txBody>
          <a:bodyPr wrap="none" lIns="0" tIns="0" rIns="0" bIns="0" rtlCol="0" anchor="ctr">
            <a:noAutofit/>
          </a:bodyPr>
          <a:lstStyle/>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▲最終報告会</a:t>
            </a:r>
            <a:endPar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endParaRPr>
          </a:p>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　＠湯沢</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WS</a:t>
            </a:r>
          </a:p>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　</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(12/5(</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木</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),6(</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金</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t>
            </a:r>
          </a:p>
        </p:txBody>
      </p:sp>
      <p:cxnSp>
        <p:nvCxnSpPr>
          <p:cNvPr id="50" name="直線矢印コネクタ 49">
            <a:extLst>
              <a:ext uri="{FF2B5EF4-FFF2-40B4-BE49-F238E27FC236}">
                <a16:creationId xmlns:a16="http://schemas.microsoft.com/office/drawing/2014/main" id="{AE71700F-1D13-3EE3-E496-F9B5258E58DA}"/>
              </a:ext>
            </a:extLst>
          </p:cNvPr>
          <p:cNvCxnSpPr>
            <a:cxnSpLocks/>
          </p:cNvCxnSpPr>
          <p:nvPr/>
        </p:nvCxnSpPr>
        <p:spPr>
          <a:xfrm flipV="1">
            <a:off x="10350500" y="4793306"/>
            <a:ext cx="0" cy="919534"/>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8A603852-8E08-9808-896F-2CBF17558396}"/>
              </a:ext>
            </a:extLst>
          </p:cNvPr>
          <p:cNvCxnSpPr>
            <a:cxnSpLocks/>
          </p:cNvCxnSpPr>
          <p:nvPr/>
        </p:nvCxnSpPr>
        <p:spPr>
          <a:xfrm flipV="1">
            <a:off x="9828730" y="3991280"/>
            <a:ext cx="0" cy="171899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E777CE90-A89F-19A8-E02F-CD645B5D8324}"/>
              </a:ext>
            </a:extLst>
          </p:cNvPr>
          <p:cNvSpPr/>
          <p:nvPr/>
        </p:nvSpPr>
        <p:spPr>
          <a:xfrm>
            <a:off x="9951737" y="5633757"/>
            <a:ext cx="426311" cy="50350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69A27B8C-A9A2-B7E0-D9F1-0E05C5BE0782}"/>
              </a:ext>
            </a:extLst>
          </p:cNvPr>
          <p:cNvSpPr txBox="1"/>
          <p:nvPr/>
        </p:nvSpPr>
        <p:spPr>
          <a:xfrm>
            <a:off x="9990825" y="5776531"/>
            <a:ext cx="1606960" cy="276999"/>
          </a:xfrm>
          <a:prstGeom prst="rect">
            <a:avLst/>
          </a:prstGeom>
          <a:noFill/>
        </p:spPr>
        <p:txBody>
          <a:bodyPr wrap="square">
            <a:spAutoFit/>
          </a:bodyPr>
          <a:lstStyle/>
          <a:p>
            <a:r>
              <a:rPr kumimoji="1" lang="ja-JP" altLang="en-US" sz="1200" dirty="0">
                <a:solidFill>
                  <a:schemeClr val="tx1"/>
                </a:solidFill>
                <a:effectLst>
                  <a:glow rad="127000">
                    <a:srgbClr val="FFFFFF">
                      <a:alpha val="90000"/>
                    </a:srgbClr>
                  </a:glow>
                </a:effectLst>
                <a:latin typeface="Meiryo UI" panose="020B0604030504040204" pitchFamily="50" charset="-128"/>
                <a:ea typeface="Meiryo UI" panose="020B0604030504040204" pitchFamily="50" charset="-128"/>
              </a:rPr>
              <a:t> プレゼン資料まとめ</a:t>
            </a:r>
          </a:p>
        </p:txBody>
      </p:sp>
      <p:sp>
        <p:nvSpPr>
          <p:cNvPr id="60" name="テキスト ボックス 59">
            <a:extLst>
              <a:ext uri="{FF2B5EF4-FFF2-40B4-BE49-F238E27FC236}">
                <a16:creationId xmlns:a16="http://schemas.microsoft.com/office/drawing/2014/main" id="{3568D969-DFC9-40FF-F897-CDC6468B4335}"/>
              </a:ext>
            </a:extLst>
          </p:cNvPr>
          <p:cNvSpPr txBox="1"/>
          <p:nvPr/>
        </p:nvSpPr>
        <p:spPr>
          <a:xfrm>
            <a:off x="9604111" y="6506315"/>
            <a:ext cx="1903563" cy="276999"/>
          </a:xfrm>
          <a:prstGeom prst="rect">
            <a:avLst/>
          </a:prstGeom>
          <a:noFill/>
        </p:spPr>
        <p:txBody>
          <a:bodyPr wrap="square">
            <a:spAutoFit/>
          </a:bodyPr>
          <a:lstStyle/>
          <a:p>
            <a:r>
              <a:rPr kumimoji="1" lang="ja-JP" altLang="en-US" sz="1200" dirty="0">
                <a:solidFill>
                  <a:schemeClr val="tx1"/>
                </a:solidFill>
                <a:effectLst>
                  <a:glow rad="127000">
                    <a:srgbClr val="FFFFFF">
                      <a:alpha val="90000"/>
                    </a:srgbClr>
                  </a:glow>
                </a:effectLst>
                <a:latin typeface="Meiryo UI" panose="020B0604030504040204" pitchFamily="50" charset="-128"/>
                <a:ea typeface="Meiryo UI" panose="020B0604030504040204" pitchFamily="50" charset="-128"/>
              </a:rPr>
              <a:t>対策効果の検証</a:t>
            </a:r>
          </a:p>
        </p:txBody>
      </p:sp>
      <p:sp>
        <p:nvSpPr>
          <p:cNvPr id="63" name="テキスト ボックス 62">
            <a:extLst>
              <a:ext uri="{FF2B5EF4-FFF2-40B4-BE49-F238E27FC236}">
                <a16:creationId xmlns:a16="http://schemas.microsoft.com/office/drawing/2014/main" id="{D7E45EE8-DB71-53C4-752C-D5C612A5524B}"/>
              </a:ext>
            </a:extLst>
          </p:cNvPr>
          <p:cNvSpPr txBox="1"/>
          <p:nvPr/>
        </p:nvSpPr>
        <p:spPr>
          <a:xfrm>
            <a:off x="7029056" y="5901292"/>
            <a:ext cx="3011839" cy="512410"/>
          </a:xfrm>
          <a:prstGeom prst="rect">
            <a:avLst/>
          </a:prstGeom>
          <a:solidFill>
            <a:schemeClr val="bg1"/>
          </a:solidFill>
          <a:ln>
            <a:solidFill>
              <a:schemeClr val="tx1"/>
            </a:solidFill>
          </a:ln>
        </p:spPr>
        <p:txBody>
          <a:bodyPr wrap="none" lIns="0" tIns="0" rIns="0" bIns="0" anchor="ctr">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　　　　ノイズ プリ評価・</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　　　分析・対策検討</a:t>
            </a:r>
          </a:p>
        </p:txBody>
      </p:sp>
      <p:sp>
        <p:nvSpPr>
          <p:cNvPr id="65" name="テキスト ボックス 64">
            <a:extLst>
              <a:ext uri="{FF2B5EF4-FFF2-40B4-BE49-F238E27FC236}">
                <a16:creationId xmlns:a16="http://schemas.microsoft.com/office/drawing/2014/main" id="{2915715D-F868-D483-36EA-230C47F5B0FB}"/>
              </a:ext>
            </a:extLst>
          </p:cNvPr>
          <p:cNvSpPr txBox="1"/>
          <p:nvPr/>
        </p:nvSpPr>
        <p:spPr>
          <a:xfrm>
            <a:off x="1320801" y="5822552"/>
            <a:ext cx="6342427" cy="385076"/>
          </a:xfrm>
          <a:prstGeom prst="rect">
            <a:avLst/>
          </a:prstGeom>
          <a:solidFill>
            <a:schemeClr val="bg1"/>
          </a:solidFill>
          <a:ln>
            <a:solidFill>
              <a:schemeClr val="tx1"/>
            </a:solidFill>
          </a:ln>
        </p:spPr>
        <p:txBody>
          <a:bodyPr wrap="none" lIns="0" tIns="0" rIns="0" bIns="0" anchor="ctr">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作品の構想・仕様検討、</a:t>
            </a:r>
            <a:r>
              <a:rPr kumimoji="1" lang="ja-JP" altLang="en-US" sz="1200" dirty="0">
                <a:latin typeface="Meiryo UI" panose="020B0604030504040204" pitchFamily="50" charset="-128"/>
                <a:ea typeface="Meiryo UI" panose="020B0604030504040204" pitchFamily="50" charset="-128"/>
              </a:rPr>
              <a:t>開発、</a:t>
            </a:r>
            <a:r>
              <a:rPr kumimoji="1" lang="ja-JP" altLang="en-US" sz="1200" dirty="0">
                <a:solidFill>
                  <a:schemeClr val="tx1"/>
                </a:solidFill>
                <a:latin typeface="Meiryo UI" panose="020B0604030504040204" pitchFamily="50" charset="-128"/>
                <a:ea typeface="Meiryo UI" panose="020B0604030504040204" pitchFamily="50" charset="-128"/>
              </a:rPr>
              <a:t>動作検証</a:t>
            </a:r>
            <a:endParaRPr lang="ja-JP" altLang="en-US" sz="1200" dirty="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8351263C-9633-2900-F781-EE90F45A8A2C}"/>
              </a:ext>
            </a:extLst>
          </p:cNvPr>
          <p:cNvSpPr txBox="1"/>
          <p:nvPr/>
        </p:nvSpPr>
        <p:spPr>
          <a:xfrm>
            <a:off x="1063830" y="5738733"/>
            <a:ext cx="901653" cy="320578"/>
          </a:xfrm>
          <a:prstGeom prst="rect">
            <a:avLst/>
          </a:prstGeom>
          <a:solidFill>
            <a:schemeClr val="bg1"/>
          </a:solidFill>
          <a:ln>
            <a:solidFill>
              <a:schemeClr val="tx1"/>
            </a:solidFill>
          </a:ln>
        </p:spPr>
        <p:txBody>
          <a:bodyPr wrap="none" lIns="0" tIns="0" rIns="0" bIns="0" anchor="ctr">
            <a:noAutofit/>
          </a:bodyPr>
          <a:lstStyle/>
          <a:p>
            <a:pPr algn="ctr"/>
            <a:r>
              <a:rPr kumimoji="1" lang="ja-JP" altLang="en-US" sz="1200" dirty="0">
                <a:latin typeface="Meiryo UI" panose="020B0604030504040204" pitchFamily="50" charset="-128"/>
                <a:ea typeface="Meiryo UI" panose="020B0604030504040204" pitchFamily="50" charset="-128"/>
              </a:rPr>
              <a:t>エントリー</a:t>
            </a:r>
            <a:endParaRPr lang="ja-JP" altLang="en-US" sz="1200" dirty="0">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6D6319F5-551C-52AA-932C-7C029CB24CAB}"/>
              </a:ext>
            </a:extLst>
          </p:cNvPr>
          <p:cNvSpPr/>
          <p:nvPr/>
        </p:nvSpPr>
        <p:spPr>
          <a:xfrm>
            <a:off x="451169" y="1432563"/>
            <a:ext cx="562590" cy="386333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設計対策コンテスト 日程</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74" name="正方形/長方形 73">
            <a:extLst>
              <a:ext uri="{FF2B5EF4-FFF2-40B4-BE49-F238E27FC236}">
                <a16:creationId xmlns:a16="http://schemas.microsoft.com/office/drawing/2014/main" id="{DE9491B4-3299-4130-66E3-DB9301B10D06}"/>
              </a:ext>
            </a:extLst>
          </p:cNvPr>
          <p:cNvSpPr/>
          <p:nvPr/>
        </p:nvSpPr>
        <p:spPr>
          <a:xfrm>
            <a:off x="451169" y="5346700"/>
            <a:ext cx="562590" cy="125521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参加者の</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取り組み</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cxnSp>
        <p:nvCxnSpPr>
          <p:cNvPr id="4" name="直線矢印コネクタ 3">
            <a:extLst>
              <a:ext uri="{FF2B5EF4-FFF2-40B4-BE49-F238E27FC236}">
                <a16:creationId xmlns:a16="http://schemas.microsoft.com/office/drawing/2014/main" id="{062804A3-48A0-0737-F7E7-7023EC522FAE}"/>
              </a:ext>
            </a:extLst>
          </p:cNvPr>
          <p:cNvCxnSpPr>
            <a:cxnSpLocks/>
          </p:cNvCxnSpPr>
          <p:nvPr/>
        </p:nvCxnSpPr>
        <p:spPr>
          <a:xfrm flipV="1">
            <a:off x="9048900" y="3287045"/>
            <a:ext cx="0" cy="261424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D01A73D9-643D-C323-D6A6-DEDCEAF83731}"/>
              </a:ext>
            </a:extLst>
          </p:cNvPr>
          <p:cNvCxnSpPr>
            <a:cxnSpLocks/>
          </p:cNvCxnSpPr>
          <p:nvPr/>
        </p:nvCxnSpPr>
        <p:spPr>
          <a:xfrm flipV="1">
            <a:off x="6830640" y="3287045"/>
            <a:ext cx="0" cy="2533414"/>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129F8C2-B301-A199-B03C-FB98FE6C8D09}"/>
              </a:ext>
            </a:extLst>
          </p:cNvPr>
          <p:cNvCxnSpPr>
            <a:cxnSpLocks/>
          </p:cNvCxnSpPr>
          <p:nvPr/>
        </p:nvCxnSpPr>
        <p:spPr>
          <a:xfrm>
            <a:off x="1965483" y="1461138"/>
            <a:ext cx="0" cy="4249140"/>
          </a:xfrm>
          <a:prstGeom prst="line">
            <a:avLst/>
          </a:prstGeom>
          <a:ln w="12700">
            <a:solidFill>
              <a:srgbClr val="00AADC"/>
            </a:solidFill>
            <a:prstDash val="sysDash"/>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28336B32-6732-95D6-4AED-983B25B87699}"/>
              </a:ext>
            </a:extLst>
          </p:cNvPr>
          <p:cNvSpPr txBox="1"/>
          <p:nvPr/>
        </p:nvSpPr>
        <p:spPr>
          <a:xfrm>
            <a:off x="2171368" y="2344291"/>
            <a:ext cx="2155975" cy="307777"/>
          </a:xfrm>
          <a:prstGeom prst="rect">
            <a:avLst/>
          </a:prstGeom>
          <a:noFill/>
        </p:spPr>
        <p:txBody>
          <a:bodyPr wrap="none" rtlCol="0">
            <a:spAutoFit/>
          </a:bodyPr>
          <a:lstStyle/>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▲構想共有会</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(7/22</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の週</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t>
            </a:r>
            <a:endPar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1CFAD7E9-D984-7BDF-24FD-FB24B3F2144E}"/>
              </a:ext>
            </a:extLst>
          </p:cNvPr>
          <p:cNvSpPr/>
          <p:nvPr/>
        </p:nvSpPr>
        <p:spPr>
          <a:xfrm>
            <a:off x="9685861" y="5745047"/>
            <a:ext cx="211609" cy="50350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76" name="直線矢印コネクタ 75">
            <a:extLst>
              <a:ext uri="{FF2B5EF4-FFF2-40B4-BE49-F238E27FC236}">
                <a16:creationId xmlns:a16="http://schemas.microsoft.com/office/drawing/2014/main" id="{ADB795BF-43DD-0225-AC2D-5CA4A200C8AC}"/>
              </a:ext>
            </a:extLst>
          </p:cNvPr>
          <p:cNvCxnSpPr>
            <a:cxnSpLocks/>
          </p:cNvCxnSpPr>
          <p:nvPr/>
        </p:nvCxnSpPr>
        <p:spPr>
          <a:xfrm flipH="1" flipV="1">
            <a:off x="9786337" y="6132939"/>
            <a:ext cx="72045" cy="391245"/>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E5690177-18BA-89B3-6FBF-E6B64DFD286D}"/>
              </a:ext>
            </a:extLst>
          </p:cNvPr>
          <p:cNvCxnSpPr>
            <a:cxnSpLocks/>
          </p:cNvCxnSpPr>
          <p:nvPr/>
        </p:nvCxnSpPr>
        <p:spPr>
          <a:xfrm flipV="1">
            <a:off x="2709423" y="2649975"/>
            <a:ext cx="0" cy="312655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A359C00F-CF8A-2A86-EDD9-B4040916A333}"/>
              </a:ext>
            </a:extLst>
          </p:cNvPr>
          <p:cNvCxnSpPr>
            <a:cxnSpLocks/>
            <a:endCxn id="65" idx="0"/>
          </p:cNvCxnSpPr>
          <p:nvPr/>
        </p:nvCxnSpPr>
        <p:spPr>
          <a:xfrm>
            <a:off x="4492014" y="3082969"/>
            <a:ext cx="1" cy="273958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08C01EBF-5937-1EA3-26D7-DBFEEA79075F}"/>
              </a:ext>
            </a:extLst>
          </p:cNvPr>
          <p:cNvCxnSpPr>
            <a:cxnSpLocks/>
          </p:cNvCxnSpPr>
          <p:nvPr/>
        </p:nvCxnSpPr>
        <p:spPr>
          <a:xfrm flipH="1">
            <a:off x="5326469" y="2647448"/>
            <a:ext cx="21761" cy="3173011"/>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4E8EECE4-0C3F-D6CA-9B24-2819F4711DAC}"/>
              </a:ext>
            </a:extLst>
          </p:cNvPr>
          <p:cNvSpPr txBox="1"/>
          <p:nvPr/>
        </p:nvSpPr>
        <p:spPr>
          <a:xfrm>
            <a:off x="4204301" y="2733794"/>
            <a:ext cx="1970411" cy="307777"/>
          </a:xfrm>
          <a:prstGeom prst="rect">
            <a:avLst/>
          </a:prstGeom>
          <a:noFill/>
        </p:spPr>
        <p:txBody>
          <a:bodyPr wrap="none" rtlCol="0">
            <a:spAutoFit/>
          </a:bodyPr>
          <a:lstStyle/>
          <a:p>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EMC</a:t>
            </a:r>
            <a:r>
              <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基礎</a:t>
            </a:r>
            <a:r>
              <a:rPr kumimoji="1" lang="en-US" altLang="ja-JP"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rPr>
              <a:t>WS(8/28)</a:t>
            </a:r>
            <a:endParaRPr kumimoji="1" lang="ja-JP" altLang="en-US" sz="1400" dirty="0">
              <a:solidFill>
                <a:srgbClr val="00AADC"/>
              </a:solidFill>
              <a:effectLst>
                <a:glow rad="127000">
                  <a:srgbClr val="FFFFFF">
                    <a:alpha val="90000"/>
                  </a:srgbClr>
                </a:glo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076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EE3A48BE-806D-A2E2-D318-BC65F5B459A2}"/>
              </a:ext>
            </a:extLst>
          </p:cNvPr>
          <p:cNvPicPr>
            <a:picLocks noChangeAspect="1"/>
          </p:cNvPicPr>
          <p:nvPr/>
        </p:nvPicPr>
        <p:blipFill rotWithShape="1">
          <a:blip r:embed="rId2">
            <a:extLst>
              <a:ext uri="{28A0092B-C50C-407E-A947-70E740481C1C}">
                <a14:useLocalDpi xmlns:a14="http://schemas.microsoft.com/office/drawing/2010/main" val="0"/>
              </a:ext>
            </a:extLst>
          </a:blip>
          <a:srcRect l="29824" t="21680" r="26014" b="34391"/>
          <a:stretch/>
        </p:blipFill>
        <p:spPr>
          <a:xfrm>
            <a:off x="609447" y="886593"/>
            <a:ext cx="7196220" cy="4772115"/>
          </a:xfrm>
          <a:prstGeom prst="rect">
            <a:avLst/>
          </a:prstGeom>
        </p:spPr>
      </p:pic>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52D6349F-1535-C686-49B0-182F29E974C1}"/>
              </a:ext>
            </a:extLst>
          </p:cNvPr>
          <p:cNvPicPr>
            <a:picLocks noChangeAspect="1"/>
          </p:cNvPicPr>
          <p:nvPr/>
        </p:nvPicPr>
        <p:blipFill rotWithShape="1">
          <a:blip r:embed="rId3">
            <a:extLst>
              <a:ext uri="{28A0092B-C50C-407E-A947-70E740481C1C}">
                <a14:useLocalDpi xmlns:a14="http://schemas.microsoft.com/office/drawing/2010/main" val="0"/>
              </a:ext>
            </a:extLst>
          </a:blip>
          <a:srcRect l="22769" t="23704" r="25168" b="18095"/>
          <a:stretch/>
        </p:blipFill>
        <p:spPr>
          <a:xfrm>
            <a:off x="5563897" y="1460269"/>
            <a:ext cx="6263819" cy="4668158"/>
          </a:xfrm>
          <a:prstGeom prst="rect">
            <a:avLst/>
          </a:prstGeom>
        </p:spPr>
      </p:pic>
      <p:sp>
        <p:nvSpPr>
          <p:cNvPr id="7" name="タイトル 6">
            <a:extLst>
              <a:ext uri="{FF2B5EF4-FFF2-40B4-BE49-F238E27FC236}">
                <a16:creationId xmlns:a16="http://schemas.microsoft.com/office/drawing/2014/main" id="{5AED5ED5-5D52-1CC8-EC04-16D2649B4B2E}"/>
              </a:ext>
            </a:extLst>
          </p:cNvPr>
          <p:cNvSpPr>
            <a:spLocks noGrp="1"/>
          </p:cNvSpPr>
          <p:nvPr>
            <p:ph type="title"/>
          </p:nvPr>
        </p:nvSpPr>
        <p:spPr>
          <a:xfrm>
            <a:off x="446314" y="268020"/>
            <a:ext cx="11174186" cy="535531"/>
          </a:xfrm>
        </p:spPr>
        <p:txBody>
          <a:bodyPr/>
          <a:lstStyle/>
          <a:p>
            <a:r>
              <a:rPr lang="en-US" altLang="ja-JP" sz="3200" dirty="0"/>
              <a:t>Raspberry</a:t>
            </a:r>
            <a:r>
              <a:rPr lang="ja-JP" altLang="en-US" sz="3200" dirty="0"/>
              <a:t> </a:t>
            </a:r>
            <a:r>
              <a:rPr lang="en-US" altLang="ja-JP" sz="3200" dirty="0"/>
              <a:t>Pi</a:t>
            </a:r>
            <a:r>
              <a:rPr lang="ja-JP" altLang="en-US" sz="3200" dirty="0"/>
              <a:t> </a:t>
            </a:r>
            <a:r>
              <a:rPr lang="en-US" altLang="ja-JP" sz="3200" dirty="0"/>
              <a:t>Pico</a:t>
            </a:r>
            <a:r>
              <a:rPr lang="ja-JP" altLang="en-US" sz="3200" dirty="0"/>
              <a:t>について</a:t>
            </a:r>
          </a:p>
        </p:txBody>
      </p:sp>
    </p:spTree>
    <p:extLst>
      <p:ext uri="{BB962C8B-B14F-4D97-AF65-F5344CB8AC3E}">
        <p14:creationId xmlns:p14="http://schemas.microsoft.com/office/powerpoint/2010/main" val="150010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641253B-0F14-0D38-F00C-55FDC87476BA}"/>
              </a:ext>
            </a:extLst>
          </p:cNvPr>
          <p:cNvSpPr>
            <a:spLocks noGrp="1"/>
          </p:cNvSpPr>
          <p:nvPr>
            <p:ph type="title"/>
          </p:nvPr>
        </p:nvSpPr>
        <p:spPr/>
        <p:txBody>
          <a:bodyPr>
            <a:normAutofit/>
          </a:bodyPr>
          <a:lstStyle/>
          <a:p>
            <a:r>
              <a:rPr kumimoji="1" lang="ja-JP" altLang="en-US" sz="3200" dirty="0"/>
              <a:t>コンテスト参加チームに配布するキット</a:t>
            </a:r>
          </a:p>
        </p:txBody>
      </p:sp>
      <p:graphicFrame>
        <p:nvGraphicFramePr>
          <p:cNvPr id="9" name="表 9">
            <a:extLst>
              <a:ext uri="{FF2B5EF4-FFF2-40B4-BE49-F238E27FC236}">
                <a16:creationId xmlns:a16="http://schemas.microsoft.com/office/drawing/2014/main" id="{9653B84B-EA4C-F212-CB00-65CC8257F9E7}"/>
              </a:ext>
            </a:extLst>
          </p:cNvPr>
          <p:cNvGraphicFramePr>
            <a:graphicFrameLocks noGrp="1"/>
          </p:cNvGraphicFramePr>
          <p:nvPr>
            <p:extLst>
              <p:ext uri="{D42A27DB-BD31-4B8C-83A1-F6EECF244321}">
                <p14:modId xmlns:p14="http://schemas.microsoft.com/office/powerpoint/2010/main" val="2619136890"/>
              </p:ext>
            </p:extLst>
          </p:nvPr>
        </p:nvGraphicFramePr>
        <p:xfrm>
          <a:off x="485017" y="989643"/>
          <a:ext cx="11336594" cy="4662537"/>
        </p:xfrm>
        <a:graphic>
          <a:graphicData uri="http://schemas.openxmlformats.org/drawingml/2006/table">
            <a:tbl>
              <a:tblPr firstRow="1" bandRow="1">
                <a:tableStyleId>{93296810-A885-4BE3-A3E7-6D5BEEA58F35}</a:tableStyleId>
              </a:tblPr>
              <a:tblGrid>
                <a:gridCol w="452284">
                  <a:extLst>
                    <a:ext uri="{9D8B030D-6E8A-4147-A177-3AD203B41FA5}">
                      <a16:colId xmlns:a16="http://schemas.microsoft.com/office/drawing/2014/main" val="3576056190"/>
                    </a:ext>
                  </a:extLst>
                </a:gridCol>
                <a:gridCol w="7374193">
                  <a:extLst>
                    <a:ext uri="{9D8B030D-6E8A-4147-A177-3AD203B41FA5}">
                      <a16:colId xmlns:a16="http://schemas.microsoft.com/office/drawing/2014/main" val="1249917738"/>
                    </a:ext>
                  </a:extLst>
                </a:gridCol>
                <a:gridCol w="668594">
                  <a:extLst>
                    <a:ext uri="{9D8B030D-6E8A-4147-A177-3AD203B41FA5}">
                      <a16:colId xmlns:a16="http://schemas.microsoft.com/office/drawing/2014/main" val="656645238"/>
                    </a:ext>
                  </a:extLst>
                </a:gridCol>
                <a:gridCol w="2841523">
                  <a:extLst>
                    <a:ext uri="{9D8B030D-6E8A-4147-A177-3AD203B41FA5}">
                      <a16:colId xmlns:a16="http://schemas.microsoft.com/office/drawing/2014/main" val="1167128039"/>
                    </a:ext>
                  </a:extLst>
                </a:gridCol>
              </a:tblGrid>
              <a:tr h="398088">
                <a:tc>
                  <a:txBody>
                    <a:bodyPr/>
                    <a:lstStyle/>
                    <a:p>
                      <a:pPr algn="ctr"/>
                      <a:r>
                        <a:rPr kumimoji="1" lang="ja-JP" altLang="en-US" dirty="0">
                          <a:latin typeface="Meiryo UI" panose="020B0604030504040204" pitchFamily="50" charset="-128"/>
                          <a:ea typeface="Meiryo UI" panose="020B0604030504040204" pitchFamily="50" charset="-128"/>
                        </a:rPr>
                        <a:t>＃</a:t>
                      </a:r>
                    </a:p>
                  </a:txBody>
                  <a:tcPr/>
                </a:tc>
                <a:tc>
                  <a:txBody>
                    <a:bodyPr/>
                    <a:lstStyle/>
                    <a:p>
                      <a:pPr algn="ctr"/>
                      <a:r>
                        <a:rPr kumimoji="1" lang="ja-JP" altLang="en-US" dirty="0">
                          <a:latin typeface="Meiryo UI" panose="020B0604030504040204" pitchFamily="50" charset="-128"/>
                          <a:ea typeface="Meiryo UI" panose="020B0604030504040204" pitchFamily="50" charset="-128"/>
                        </a:rPr>
                        <a:t>名称</a:t>
                      </a:r>
                    </a:p>
                  </a:txBody>
                  <a:tcPr/>
                </a:tc>
                <a:tc>
                  <a:txBody>
                    <a:bodyPr/>
                    <a:lstStyle/>
                    <a:p>
                      <a:pPr algn="ctr"/>
                      <a:r>
                        <a:rPr kumimoji="1" lang="ja-JP" altLang="en-US" dirty="0">
                          <a:latin typeface="Meiryo UI" panose="020B0604030504040204" pitchFamily="50" charset="-128"/>
                          <a:ea typeface="Meiryo UI" panose="020B0604030504040204" pitchFamily="50" charset="-128"/>
                        </a:rPr>
                        <a:t>個数</a:t>
                      </a:r>
                    </a:p>
                  </a:txBody>
                  <a:tcPr/>
                </a:tc>
                <a:tc>
                  <a:txBody>
                    <a:bodyPr/>
                    <a:lstStyle/>
                    <a:p>
                      <a:pPr algn="ct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15962950"/>
                  </a:ext>
                </a:extLst>
              </a:tr>
              <a:tr h="687111">
                <a:tc>
                  <a:txBody>
                    <a:bodyPr/>
                    <a:lstStyle/>
                    <a:p>
                      <a:pPr algn="ctr"/>
                      <a:r>
                        <a:rPr kumimoji="1" lang="ja-JP" altLang="en-US" dirty="0">
                          <a:latin typeface="Meiryo UI" panose="020B0604030504040204" pitchFamily="50" charset="-128"/>
                          <a:ea typeface="Meiryo UI" panose="020B0604030504040204" pitchFamily="50" charset="-128"/>
                        </a:rPr>
                        <a:t>１</a:t>
                      </a:r>
                      <a:endParaRPr kumimoji="1" lang="en-US" altLang="ja-JP"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Raspberry Pi Pico基本キット（本体、ピンヘッダ、</a:t>
                      </a:r>
                      <a:r>
                        <a:rPr lang="en-US" altLang="ja-JP" dirty="0">
                          <a:latin typeface="Meiryo UI" panose="020B0604030504040204" pitchFamily="50" charset="-128"/>
                          <a:ea typeface="Meiryo UI" panose="020B0604030504040204" pitchFamily="50" charset="-128"/>
                        </a:rPr>
                        <a:t>USB</a:t>
                      </a:r>
                      <a:r>
                        <a:rPr lang="ja-JP" altLang="en-US" dirty="0">
                          <a:latin typeface="Meiryo UI" panose="020B0604030504040204" pitchFamily="50" charset="-128"/>
                          <a:ea typeface="Meiryo UI" panose="020B0604030504040204" pitchFamily="50" charset="-128"/>
                        </a:rPr>
                        <a:t>ケーブル）</a:t>
                      </a:r>
                      <a:endParaRPr lang="en-US" altLang="ja-JP" dirty="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a:latin typeface="Meiryo UI" panose="020B0604030504040204" pitchFamily="50" charset="-128"/>
                          <a:ea typeface="Meiryo UI" panose="020B0604030504040204" pitchFamily="50" charset="-128"/>
                        </a:rPr>
                        <a:t>2</a:t>
                      </a:r>
                      <a:endParaRPr kumimoji="1" lang="ja-JP" altLang="en-US" dirty="0">
                        <a:latin typeface="Meiryo UI" panose="020B0604030504040204" pitchFamily="50" charset="-128"/>
                        <a:ea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84763391"/>
                  </a:ext>
                </a:extLst>
              </a:tr>
              <a:tr h="359915">
                <a:tc>
                  <a:txBody>
                    <a:bodyPr/>
                    <a:lstStyle/>
                    <a:p>
                      <a:pPr algn="ctr"/>
                      <a:r>
                        <a:rPr kumimoji="1" lang="en-US" altLang="ja-JP" sz="16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a:latin typeface="Meiryo UI" panose="020B0604030504040204" pitchFamily="50" charset="-128"/>
                          <a:ea typeface="Meiryo UI" panose="020B0604030504040204" pitchFamily="50" charset="-128"/>
                        </a:rPr>
                        <a:t>温湿度センサ</a:t>
                      </a:r>
                      <a:endParaRPr kumimoji="1" lang="en-US" altLang="ja-JP"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latin typeface="Meiryo UI" panose="020B0604030504040204" pitchFamily="50" charset="-128"/>
                          <a:ea typeface="Meiryo UI" panose="020B0604030504040204" pitchFamily="50" charset="-128"/>
                        </a:rPr>
                        <a:t> No image</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89842470"/>
                  </a:ext>
                </a:extLst>
              </a:tr>
              <a:tr h="621672">
                <a:tc>
                  <a:txBody>
                    <a:bodyPr/>
                    <a:lstStyle/>
                    <a:p>
                      <a:pPr algn="ctr"/>
                      <a:r>
                        <a:rPr kumimoji="1" lang="ja-JP" altLang="en-US" sz="1600" dirty="0">
                          <a:latin typeface="Meiryo UI" panose="020B0604030504040204" pitchFamily="50" charset="-128"/>
                          <a:ea typeface="Meiryo UI" panose="020B0604030504040204" pitchFamily="50" charset="-128"/>
                        </a:rPr>
                        <a:t>３</a:t>
                      </a:r>
                    </a:p>
                  </a:txBody>
                  <a:tcPr/>
                </a:tc>
                <a:tc>
                  <a:txBody>
                    <a:bodyPr/>
                    <a:lstStyle/>
                    <a:p>
                      <a:r>
                        <a:rPr kumimoji="1" lang="en-US" altLang="ja-JP" sz="1600" dirty="0">
                          <a:latin typeface="Meiryo UI" panose="020B0604030504040204" pitchFamily="50" charset="-128"/>
                          <a:ea typeface="Meiryo UI" panose="020B0604030504040204" pitchFamily="50" charset="-128"/>
                        </a:rPr>
                        <a:t>LCD</a:t>
                      </a:r>
                      <a:r>
                        <a:rPr kumimoji="1" lang="ja-JP" altLang="en-US" sz="1600" dirty="0">
                          <a:latin typeface="Meiryo UI" panose="020B0604030504040204" pitchFamily="50" charset="-128"/>
                          <a:ea typeface="Meiryo UI" panose="020B0604030504040204" pitchFamily="50" charset="-128"/>
                        </a:rPr>
                        <a:t>表示器（</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セグメント</a:t>
                      </a:r>
                      <a:r>
                        <a:rPr kumimoji="1" lang="en-US" altLang="ja-JP" sz="1600" dirty="0">
                          <a:latin typeface="Meiryo UI" panose="020B0604030504040204" pitchFamily="50" charset="-128"/>
                          <a:ea typeface="Meiryo UI" panose="020B0604030504040204" pitchFamily="50" charset="-128"/>
                        </a:rPr>
                        <a:t>LED</a:t>
                      </a:r>
                      <a:r>
                        <a:rPr kumimoji="1" lang="ja-JP" altLang="en-US" sz="1600" dirty="0">
                          <a:latin typeface="Meiryo UI" panose="020B0604030504040204" pitchFamily="50" charset="-128"/>
                          <a:ea typeface="Meiryo UI" panose="020B0604030504040204" pitchFamily="50" charset="-128"/>
                        </a:rPr>
                        <a:t>シリアルドライバモジュール付）</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51502473"/>
                  </a:ext>
                </a:extLst>
              </a:tr>
              <a:tr h="398088">
                <a:tc>
                  <a:txBody>
                    <a:bodyPr/>
                    <a:lstStyle/>
                    <a:p>
                      <a:pPr algn="ctr"/>
                      <a:r>
                        <a:rPr kumimoji="1" lang="en-US" altLang="ja-JP" sz="1600" dirty="0">
                          <a:latin typeface="Meiryo UI" panose="020B0604030504040204" pitchFamily="50" charset="-128"/>
                          <a:ea typeface="Meiryo UI" panose="020B0604030504040204" pitchFamily="50" charset="-128"/>
                        </a:rPr>
                        <a:t>4</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a:latin typeface="Meiryo UI" panose="020B0604030504040204" pitchFamily="50" charset="-128"/>
                          <a:ea typeface="Meiryo UI" panose="020B0604030504040204" pitchFamily="50" charset="-128"/>
                        </a:rPr>
                        <a:t>ブレッドボード</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大</a:t>
                      </a:r>
                      <a:r>
                        <a:rPr kumimoji="1" lang="en-US" altLang="ja-JP" sz="1600" dirty="0">
                          <a:latin typeface="Meiryo UI" panose="020B0604030504040204" pitchFamily="50" charset="-128"/>
                          <a:ea typeface="Meiryo UI" panose="020B0604030504040204" pitchFamily="50" charset="-128"/>
                        </a:rPr>
                        <a:t>) BB102</a:t>
                      </a:r>
                      <a:r>
                        <a:rPr kumimoji="1" lang="ja-JP" altLang="en-US" sz="1600" dirty="0">
                          <a:latin typeface="Meiryo UI" panose="020B0604030504040204" pitchFamily="50" charset="-128"/>
                          <a:ea typeface="Meiryo UI" panose="020B0604030504040204" pitchFamily="50" charset="-128"/>
                        </a:rPr>
                        <a:t>（穴数：</a:t>
                      </a:r>
                      <a:r>
                        <a:rPr kumimoji="1" lang="en-US" altLang="ja-JP" sz="1600" dirty="0">
                          <a:latin typeface="Meiryo UI" panose="020B0604030504040204" pitchFamily="50" charset="-128"/>
                          <a:ea typeface="Meiryo UI" panose="020B0604030504040204" pitchFamily="50" charset="-128"/>
                        </a:rPr>
                        <a:t>830</a:t>
                      </a:r>
                      <a:r>
                        <a:rPr kumimoji="1" lang="ja-JP" altLang="en-US" sz="1600" dirty="0">
                          <a:latin typeface="Meiryo UI" panose="020B0604030504040204" pitchFamily="50" charset="-128"/>
                          <a:ea typeface="Meiryo UI" panose="020B0604030504040204" pitchFamily="50" charset="-128"/>
                        </a:rPr>
                        <a:t>）</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952216225"/>
                  </a:ext>
                </a:extLst>
              </a:tr>
              <a:tr h="398088">
                <a:tc>
                  <a:txBody>
                    <a:bodyPr/>
                    <a:lstStyle/>
                    <a:p>
                      <a:pPr algn="ctr"/>
                      <a:r>
                        <a:rPr kumimoji="1" lang="en-US" altLang="ja-JP" sz="1600" dirty="0">
                          <a:latin typeface="Meiryo UI" panose="020B0604030504040204" pitchFamily="50" charset="-128"/>
                          <a:ea typeface="Meiryo UI" panose="020B0604030504040204" pitchFamily="50" charset="-128"/>
                        </a:rPr>
                        <a:t>5</a:t>
                      </a:r>
                    </a:p>
                  </a:txBody>
                  <a:tcPr/>
                </a:tc>
                <a:tc>
                  <a:txBody>
                    <a:bodyPr/>
                    <a:lstStyle/>
                    <a:p>
                      <a:r>
                        <a:rPr kumimoji="1" lang="ja-JP" altLang="en-US" sz="1600" dirty="0">
                          <a:latin typeface="Meiryo UI" panose="020B0604030504040204" pitchFamily="50" charset="-128"/>
                          <a:ea typeface="Meiryo UI" panose="020B0604030504040204" pitchFamily="50" charset="-128"/>
                        </a:rPr>
                        <a:t>ブレッドボード</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小</a:t>
                      </a:r>
                      <a:r>
                        <a:rPr kumimoji="1" lang="en-US" altLang="ja-JP" sz="1600" dirty="0">
                          <a:latin typeface="Meiryo UI" panose="020B0604030504040204" pitchFamily="50" charset="-128"/>
                          <a:ea typeface="Meiryo UI" panose="020B0604030504040204" pitchFamily="50" charset="-128"/>
                        </a:rPr>
                        <a:t>) BB601</a:t>
                      </a:r>
                      <a:r>
                        <a:rPr kumimoji="1" lang="ja-JP" altLang="en-US" sz="1600" dirty="0">
                          <a:latin typeface="Meiryo UI" panose="020B0604030504040204" pitchFamily="50" charset="-128"/>
                          <a:ea typeface="Meiryo UI" panose="020B0604030504040204" pitchFamily="50" charset="-128"/>
                        </a:rPr>
                        <a:t>（穴数：</a:t>
                      </a:r>
                      <a:r>
                        <a:rPr kumimoji="1" lang="en-US" altLang="ja-JP" sz="1600" dirty="0">
                          <a:latin typeface="Meiryo UI" panose="020B0604030504040204" pitchFamily="50" charset="-128"/>
                          <a:ea typeface="Meiryo UI" panose="020B0604030504040204" pitchFamily="50" charset="-128"/>
                        </a:rPr>
                        <a:t>170</a:t>
                      </a:r>
                      <a:r>
                        <a:rPr kumimoji="1" lang="ja-JP" altLang="en-US" sz="1600" dirty="0">
                          <a:latin typeface="Meiryo UI" panose="020B0604030504040204" pitchFamily="50" charset="-128"/>
                          <a:ea typeface="Meiryo UI" panose="020B0604030504040204" pitchFamily="50" charset="-128"/>
                        </a:rPr>
                        <a:t>）</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29624628"/>
                  </a:ext>
                </a:extLst>
              </a:tr>
              <a:tr h="359915">
                <a:tc>
                  <a:txBody>
                    <a:bodyPr/>
                    <a:lstStyle/>
                    <a:p>
                      <a:pPr algn="ctr"/>
                      <a:r>
                        <a:rPr kumimoji="1" lang="en-US" altLang="ja-JP" sz="1600" dirty="0">
                          <a:latin typeface="Meiryo UI" panose="020B0604030504040204" pitchFamily="50" charset="-128"/>
                          <a:ea typeface="Meiryo UI" panose="020B0604030504040204" pitchFamily="50" charset="-128"/>
                        </a:rPr>
                        <a:t>6</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a:latin typeface="Meiryo UI" panose="020B0604030504040204" pitchFamily="50" charset="-128"/>
                          <a:ea typeface="Meiryo UI" panose="020B0604030504040204" pitchFamily="50" charset="-128"/>
                        </a:rPr>
                        <a:t>ジャンパワイヤ</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オス</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オス</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ストレート　</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2107045"/>
                  </a:ext>
                </a:extLst>
              </a:tr>
              <a:tr h="359915">
                <a:tc>
                  <a:txBody>
                    <a:bodyPr/>
                    <a:lstStyle/>
                    <a:p>
                      <a:pPr algn="ctr"/>
                      <a:r>
                        <a:rPr kumimoji="1" lang="en-US" altLang="ja-JP" sz="1600" dirty="0">
                          <a:latin typeface="Meiryo UI" panose="020B0604030504040204" pitchFamily="50" charset="-128"/>
                          <a:ea typeface="Meiryo UI" panose="020B0604030504040204" pitchFamily="50" charset="-128"/>
                        </a:rPr>
                        <a:t>7</a:t>
                      </a:r>
                    </a:p>
                  </a:txBody>
                  <a:tcPr/>
                </a:tc>
                <a:tc>
                  <a:txBody>
                    <a:bodyPr/>
                    <a:lstStyle/>
                    <a:p>
                      <a:r>
                        <a:rPr kumimoji="1" lang="ja-JP" altLang="en-US" sz="1600" dirty="0">
                          <a:latin typeface="Meiryo UI" panose="020B0604030504040204" pitchFamily="50" charset="-128"/>
                          <a:ea typeface="Meiryo UI" panose="020B0604030504040204" pitchFamily="50" charset="-128"/>
                        </a:rPr>
                        <a:t>ジャンパワイヤ</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オス</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オス</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フラット</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2518138"/>
                  </a:ext>
                </a:extLst>
              </a:tr>
              <a:tr h="359915">
                <a:tc>
                  <a:txBody>
                    <a:bodyPr/>
                    <a:lstStyle/>
                    <a:p>
                      <a:pPr algn="ctr"/>
                      <a:r>
                        <a:rPr kumimoji="1" lang="en-US" altLang="ja-JP" sz="1600" dirty="0">
                          <a:latin typeface="Meiryo UI" panose="020B0604030504040204" pitchFamily="50" charset="-128"/>
                          <a:ea typeface="Meiryo UI" panose="020B0604030504040204" pitchFamily="50" charset="-128"/>
                        </a:rPr>
                        <a:t>8</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latin typeface="Meiryo UI" panose="020B0604030504040204" pitchFamily="50" charset="-128"/>
                          <a:ea typeface="Meiryo UI" panose="020B0604030504040204" pitchFamily="50" charset="-128"/>
                        </a:rPr>
                        <a:t>AC</a:t>
                      </a:r>
                      <a:r>
                        <a:rPr kumimoji="1" lang="ja-JP" altLang="en-US" sz="1600" dirty="0">
                          <a:latin typeface="Meiryo UI" panose="020B0604030504040204" pitchFamily="50" charset="-128"/>
                          <a:ea typeface="Meiryo UI" panose="020B0604030504040204" pitchFamily="50" charset="-128"/>
                        </a:rPr>
                        <a:t>アダプタ（</a:t>
                      </a:r>
                      <a:r>
                        <a:rPr kumimoji="1" lang="en-US" altLang="ja-JP" sz="1600" dirty="0">
                          <a:latin typeface="Meiryo UI" panose="020B0604030504040204" pitchFamily="50" charset="-128"/>
                          <a:ea typeface="Meiryo UI" panose="020B0604030504040204" pitchFamily="50" charset="-128"/>
                        </a:rPr>
                        <a:t>5V2A USB Type-A</a:t>
                      </a:r>
                      <a:r>
                        <a:rPr kumimoji="1" lang="ja-JP" altLang="en-US" sz="1600" dirty="0">
                          <a:latin typeface="Meiryo UI" panose="020B0604030504040204" pitchFamily="50" charset="-128"/>
                          <a:ea typeface="Meiryo UI" panose="020B0604030504040204" pitchFamily="50" charset="-128"/>
                        </a:rPr>
                        <a:t>メス出力）</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41607716"/>
                  </a:ext>
                </a:extLst>
              </a:tr>
              <a:tr h="359915">
                <a:tc>
                  <a:txBody>
                    <a:bodyPr/>
                    <a:lstStyle/>
                    <a:p>
                      <a:pPr algn="ctr"/>
                      <a:r>
                        <a:rPr kumimoji="1" lang="en-US" altLang="ja-JP" sz="1600" dirty="0">
                          <a:latin typeface="Meiryo UI" panose="020B0604030504040204" pitchFamily="50" charset="-128"/>
                          <a:ea typeface="Meiryo UI" panose="020B0604030504040204" pitchFamily="50" charset="-128"/>
                        </a:rPr>
                        <a:t>9</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プリント基板用</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ピンソケット（メス）１</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７（７Ｐ）</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97007439"/>
                  </a:ext>
                </a:extLst>
              </a:tr>
              <a:tr h="359915">
                <a:tc>
                  <a:txBody>
                    <a:bodyPr/>
                    <a:lstStyle/>
                    <a:p>
                      <a:pPr algn="ctr"/>
                      <a:r>
                        <a:rPr kumimoji="1" lang="en-US" altLang="ja-JP" sz="1600" dirty="0">
                          <a:latin typeface="Meiryo UI" panose="020B0604030504040204" pitchFamily="50" charset="-128"/>
                          <a:ea typeface="Meiryo UI" panose="020B0604030504040204" pitchFamily="50" charset="-128"/>
                        </a:rPr>
                        <a:t>10</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プリント基板用</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ピンソケット（メス）１</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２０（２０Ｐ）</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88354037"/>
                  </a:ext>
                </a:extLst>
              </a:tr>
            </a:tbl>
          </a:graphicData>
        </a:graphic>
      </p:graphicFrame>
      <p:pic>
        <p:nvPicPr>
          <p:cNvPr id="11" name="図 10">
            <a:extLst>
              <a:ext uri="{FF2B5EF4-FFF2-40B4-BE49-F238E27FC236}">
                <a16:creationId xmlns:a16="http://schemas.microsoft.com/office/drawing/2014/main" id="{65840153-9741-009E-8A2C-C709FEF35F5F}"/>
              </a:ext>
            </a:extLst>
          </p:cNvPr>
          <p:cNvPicPr>
            <a:picLocks noChangeAspect="1"/>
          </p:cNvPicPr>
          <p:nvPr/>
        </p:nvPicPr>
        <p:blipFill rotWithShape="1">
          <a:blip r:embed="rId2"/>
          <a:srcRect l="9269" t="25503" r="7259" b="24494"/>
          <a:stretch/>
        </p:blipFill>
        <p:spPr>
          <a:xfrm>
            <a:off x="9301630" y="1147488"/>
            <a:ext cx="1950025" cy="876099"/>
          </a:xfrm>
          <a:prstGeom prst="rect">
            <a:avLst/>
          </a:prstGeom>
        </p:spPr>
      </p:pic>
      <p:pic>
        <p:nvPicPr>
          <p:cNvPr id="15" name="図 14">
            <a:extLst>
              <a:ext uri="{FF2B5EF4-FFF2-40B4-BE49-F238E27FC236}">
                <a16:creationId xmlns:a16="http://schemas.microsoft.com/office/drawing/2014/main" id="{1F75D8E3-96EF-FD5D-F2C2-472A68A8F362}"/>
              </a:ext>
            </a:extLst>
          </p:cNvPr>
          <p:cNvPicPr>
            <a:picLocks noChangeAspect="1"/>
          </p:cNvPicPr>
          <p:nvPr/>
        </p:nvPicPr>
        <p:blipFill rotWithShape="1">
          <a:blip r:embed="rId3">
            <a:clrChange>
              <a:clrFrom>
                <a:srgbClr val="FFFFFF"/>
              </a:clrFrom>
              <a:clrTo>
                <a:srgbClr val="FFFFFF">
                  <a:alpha val="0"/>
                </a:srgbClr>
              </a:clrTo>
            </a:clrChange>
          </a:blip>
          <a:srcRect l="17034" t="13880" r="15220" b="16833"/>
          <a:stretch/>
        </p:blipFill>
        <p:spPr>
          <a:xfrm>
            <a:off x="10135728" y="2500138"/>
            <a:ext cx="813153" cy="623740"/>
          </a:xfrm>
          <a:prstGeom prst="rect">
            <a:avLst/>
          </a:prstGeom>
        </p:spPr>
      </p:pic>
      <p:pic>
        <p:nvPicPr>
          <p:cNvPr id="17" name="図 16">
            <a:extLst>
              <a:ext uri="{FF2B5EF4-FFF2-40B4-BE49-F238E27FC236}">
                <a16:creationId xmlns:a16="http://schemas.microsoft.com/office/drawing/2014/main" id="{424BBD6D-646F-2275-C75F-92D07696509E}"/>
              </a:ext>
            </a:extLst>
          </p:cNvPr>
          <p:cNvPicPr>
            <a:picLocks noChangeAspect="1"/>
          </p:cNvPicPr>
          <p:nvPr/>
        </p:nvPicPr>
        <p:blipFill rotWithShape="1">
          <a:blip r:embed="rId4">
            <a:clrChange>
              <a:clrFrom>
                <a:srgbClr val="FFFFFF"/>
              </a:clrFrom>
              <a:clrTo>
                <a:srgbClr val="FFFFFF">
                  <a:alpha val="0"/>
                </a:srgbClr>
              </a:clrTo>
            </a:clrChange>
          </a:blip>
          <a:srcRect l="12253" t="11823" r="11286" b="12038"/>
          <a:stretch/>
        </p:blipFill>
        <p:spPr>
          <a:xfrm>
            <a:off x="9071859" y="2812008"/>
            <a:ext cx="1144760" cy="854947"/>
          </a:xfrm>
          <a:prstGeom prst="rect">
            <a:avLst/>
          </a:prstGeom>
        </p:spPr>
      </p:pic>
      <p:pic>
        <p:nvPicPr>
          <p:cNvPr id="19" name="図 18">
            <a:extLst>
              <a:ext uri="{FF2B5EF4-FFF2-40B4-BE49-F238E27FC236}">
                <a16:creationId xmlns:a16="http://schemas.microsoft.com/office/drawing/2014/main" id="{45C8D3FB-A701-767C-58BE-04766D626060}"/>
              </a:ext>
            </a:extLst>
          </p:cNvPr>
          <p:cNvPicPr>
            <a:picLocks noChangeAspect="1"/>
          </p:cNvPicPr>
          <p:nvPr/>
        </p:nvPicPr>
        <p:blipFill rotWithShape="1">
          <a:blip r:embed="rId5">
            <a:clrChange>
              <a:clrFrom>
                <a:srgbClr val="FFFFFF"/>
              </a:clrFrom>
              <a:clrTo>
                <a:srgbClr val="FFFFFF">
                  <a:alpha val="0"/>
                </a:srgbClr>
              </a:clrTo>
            </a:clrChange>
          </a:blip>
          <a:srcRect l="21287" t="19997" r="19351" b="17199"/>
          <a:stretch/>
        </p:blipFill>
        <p:spPr>
          <a:xfrm>
            <a:off x="10375800" y="3325251"/>
            <a:ext cx="768597" cy="609865"/>
          </a:xfrm>
          <a:prstGeom prst="rect">
            <a:avLst/>
          </a:prstGeom>
        </p:spPr>
      </p:pic>
      <p:pic>
        <p:nvPicPr>
          <p:cNvPr id="21" name="図 20">
            <a:extLst>
              <a:ext uri="{FF2B5EF4-FFF2-40B4-BE49-F238E27FC236}">
                <a16:creationId xmlns:a16="http://schemas.microsoft.com/office/drawing/2014/main" id="{67B8B83F-05D0-FF8F-87EB-E52F4780065E}"/>
              </a:ext>
            </a:extLst>
          </p:cNvPr>
          <p:cNvPicPr>
            <a:picLocks noChangeAspect="1"/>
          </p:cNvPicPr>
          <p:nvPr/>
        </p:nvPicPr>
        <p:blipFill>
          <a:blip r:embed="rId6"/>
          <a:stretch>
            <a:fillRect/>
          </a:stretch>
        </p:blipFill>
        <p:spPr>
          <a:xfrm>
            <a:off x="9267342" y="3727710"/>
            <a:ext cx="813153" cy="609865"/>
          </a:xfrm>
          <a:prstGeom prst="rect">
            <a:avLst/>
          </a:prstGeom>
        </p:spPr>
      </p:pic>
      <p:pic>
        <p:nvPicPr>
          <p:cNvPr id="23" name="図 22">
            <a:extLst>
              <a:ext uri="{FF2B5EF4-FFF2-40B4-BE49-F238E27FC236}">
                <a16:creationId xmlns:a16="http://schemas.microsoft.com/office/drawing/2014/main" id="{6AF5B0F9-889A-3606-6F13-970A88D4E0A7}"/>
              </a:ext>
            </a:extLst>
          </p:cNvPr>
          <p:cNvPicPr>
            <a:picLocks noChangeAspect="1"/>
          </p:cNvPicPr>
          <p:nvPr/>
        </p:nvPicPr>
        <p:blipFill rotWithShape="1">
          <a:blip r:embed="rId7">
            <a:clrChange>
              <a:clrFrom>
                <a:srgbClr val="FFFFFF"/>
              </a:clrFrom>
              <a:clrTo>
                <a:srgbClr val="FFFFFF">
                  <a:alpha val="0"/>
                </a:srgbClr>
              </a:clrTo>
            </a:clrChange>
          </a:blip>
          <a:srcRect l="7054" t="21874" r="6148" b="19755"/>
          <a:stretch/>
        </p:blipFill>
        <p:spPr>
          <a:xfrm>
            <a:off x="10344299" y="3995586"/>
            <a:ext cx="1209164" cy="609865"/>
          </a:xfrm>
          <a:prstGeom prst="rect">
            <a:avLst/>
          </a:prstGeom>
        </p:spPr>
      </p:pic>
      <p:pic>
        <p:nvPicPr>
          <p:cNvPr id="25" name="図 24">
            <a:extLst>
              <a:ext uri="{FF2B5EF4-FFF2-40B4-BE49-F238E27FC236}">
                <a16:creationId xmlns:a16="http://schemas.microsoft.com/office/drawing/2014/main" id="{E64B492E-4FC9-A0E1-809C-ABAFE0BE417D}"/>
              </a:ext>
            </a:extLst>
          </p:cNvPr>
          <p:cNvPicPr>
            <a:picLocks noChangeAspect="1"/>
          </p:cNvPicPr>
          <p:nvPr/>
        </p:nvPicPr>
        <p:blipFill rotWithShape="1">
          <a:blip r:embed="rId8">
            <a:clrChange>
              <a:clrFrom>
                <a:srgbClr val="FCFAFD"/>
              </a:clrFrom>
              <a:clrTo>
                <a:srgbClr val="FCFAFD">
                  <a:alpha val="0"/>
                </a:srgbClr>
              </a:clrTo>
            </a:clrChange>
            <a:extLst>
              <a:ext uri="{BEBA8EAE-BF5A-486C-A8C5-ECC9F3942E4B}">
                <a14:imgProps xmlns:a14="http://schemas.microsoft.com/office/drawing/2010/main">
                  <a14:imgLayer r:embed="rId9">
                    <a14:imgEffect>
                      <a14:backgroundRemoval t="7917" b="93333" l="20000" r="82188">
                        <a14:foregroundMark x1="22500" y1="49583" x2="22500" y2="73333"/>
                        <a14:foregroundMark x1="20000" y1="40833" x2="20000" y2="80833"/>
                        <a14:foregroundMark x1="35625" y1="80417" x2="35625" y2="87917"/>
                        <a14:foregroundMark x1="43750" y1="69583" x2="45000" y2="85833"/>
                        <a14:foregroundMark x1="51250" y1="70417" x2="52500" y2="79167"/>
                        <a14:foregroundMark x1="61563" y1="61667" x2="62500" y2="72917"/>
                        <a14:foregroundMark x1="68438" y1="55833" x2="69688" y2="68750"/>
                        <a14:foregroundMark x1="80938" y1="22500" x2="82188" y2="7917"/>
                        <a14:foregroundMark x1="76563" y1="53750" x2="75938" y2="60417"/>
                        <a14:foregroundMark x1="72500" y1="54583" x2="72500" y2="64583"/>
                        <a14:foregroundMark x1="31250" y1="83333" x2="31250" y2="93333"/>
                        <a14:foregroundMark x1="24688" y1="82500" x2="24688" y2="88333"/>
                        <a14:foregroundMark x1="22500" y1="77083" x2="22188" y2="87500"/>
                        <a14:foregroundMark x1="79688" y1="53333" x2="79375" y2="62917"/>
                      </a14:backgroundRemoval>
                    </a14:imgEffect>
                  </a14:imgLayer>
                </a14:imgProps>
              </a:ext>
            </a:extLst>
          </a:blip>
          <a:srcRect l="15802" t="4941" r="13971" b="5585"/>
          <a:stretch/>
        </p:blipFill>
        <p:spPr>
          <a:xfrm>
            <a:off x="9321037" y="4849914"/>
            <a:ext cx="669151" cy="639406"/>
          </a:xfrm>
          <a:prstGeom prst="rect">
            <a:avLst/>
          </a:prstGeom>
        </p:spPr>
      </p:pic>
      <p:pic>
        <p:nvPicPr>
          <p:cNvPr id="27" name="図 26">
            <a:extLst>
              <a:ext uri="{FF2B5EF4-FFF2-40B4-BE49-F238E27FC236}">
                <a16:creationId xmlns:a16="http://schemas.microsoft.com/office/drawing/2014/main" id="{8A695A8F-D2DC-917E-B58D-1158B783B2FF}"/>
              </a:ext>
            </a:extLst>
          </p:cNvPr>
          <p:cNvPicPr>
            <a:picLocks noChangeAspect="1"/>
          </p:cNvPicPr>
          <p:nvPr/>
        </p:nvPicPr>
        <p:blipFill rotWithShape="1">
          <a:blip r:embed="rId10">
            <a:clrChange>
              <a:clrFrom>
                <a:srgbClr val="FFFFFF"/>
              </a:clrFrom>
              <a:clrTo>
                <a:srgbClr val="FFFFFF">
                  <a:alpha val="0"/>
                </a:srgbClr>
              </a:clrTo>
            </a:clrChange>
          </a:blip>
          <a:srcRect l="9350" t="17415" r="7608" b="10317"/>
          <a:stretch/>
        </p:blipFill>
        <p:spPr>
          <a:xfrm>
            <a:off x="10264983" y="5120503"/>
            <a:ext cx="986672" cy="643984"/>
          </a:xfrm>
          <a:prstGeom prst="rect">
            <a:avLst/>
          </a:prstGeom>
        </p:spPr>
      </p:pic>
      <p:sp>
        <p:nvSpPr>
          <p:cNvPr id="6" name="テキスト ボックス 5">
            <a:extLst>
              <a:ext uri="{FF2B5EF4-FFF2-40B4-BE49-F238E27FC236}">
                <a16:creationId xmlns:a16="http://schemas.microsoft.com/office/drawing/2014/main" id="{36887AEC-8B71-7178-5063-571E16B6D90F}"/>
              </a:ext>
            </a:extLst>
          </p:cNvPr>
          <p:cNvSpPr txBox="1"/>
          <p:nvPr/>
        </p:nvSpPr>
        <p:spPr>
          <a:xfrm>
            <a:off x="427703" y="5634021"/>
            <a:ext cx="11336594" cy="857158"/>
          </a:xfrm>
          <a:prstGeom prst="rect">
            <a:avLst/>
          </a:prstGeom>
          <a:noFill/>
        </p:spPr>
        <p:txBody>
          <a:bodyPr wrap="square">
            <a:spAutoFit/>
          </a:bodyPr>
          <a:lstStyle/>
          <a:p>
            <a:pPr>
              <a:lnSpc>
                <a:spcPct val="120000"/>
              </a:lnSpc>
            </a:pP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は作品での使用必須（配布確定）。</a:t>
            </a:r>
            <a:endParaRPr lang="en-US" altLang="ja-JP" sz="1400" dirty="0">
              <a:latin typeface="Meiryo UI" panose="020B0604030504040204" pitchFamily="50" charset="-128"/>
              <a:ea typeface="Meiryo UI" panose="020B0604030504040204" pitchFamily="50" charset="-128"/>
            </a:endParaRPr>
          </a:p>
          <a:p>
            <a:pPr>
              <a:lnSpc>
                <a:spcPct val="120000"/>
              </a:lnSpc>
            </a:pPr>
            <a:r>
              <a:rPr lang="en-US" altLang="ja-JP" sz="1400" dirty="0">
                <a:solidFill>
                  <a:srgbClr val="FF0000"/>
                </a:solidFill>
                <a:latin typeface="Meiryo UI" panose="020B0604030504040204" pitchFamily="50" charset="-128"/>
                <a:ea typeface="Meiryo UI" panose="020B0604030504040204" pitchFamily="50" charset="-128"/>
              </a:rPr>
              <a:t>#2</a:t>
            </a:r>
            <a:r>
              <a:rPr lang="ja-JP" altLang="en-US" sz="1400" dirty="0">
                <a:solidFill>
                  <a:srgbClr val="FF0000"/>
                </a:solidFill>
                <a:latin typeface="Meiryo UI" panose="020B0604030504040204" pitchFamily="50" charset="-128"/>
                <a:ea typeface="Meiryo UI" panose="020B0604030504040204" pitchFamily="50" charset="-128"/>
              </a:rPr>
              <a:t>以降は作品づくりの検討用サンプル部材ですが、変更の可能性がございます。近日中に構成を決定いたします。</a:t>
            </a:r>
            <a:endParaRPr lang="en-US" altLang="ja-JP" sz="1400" dirty="0">
              <a:solidFill>
                <a:srgbClr val="FF0000"/>
              </a:solidFill>
              <a:latin typeface="Meiryo UI" panose="020B0604030504040204" pitchFamily="50" charset="-128"/>
              <a:ea typeface="Meiryo UI" panose="020B0604030504040204" pitchFamily="50" charset="-128"/>
            </a:endParaRPr>
          </a:p>
          <a:p>
            <a:pPr>
              <a:lnSpc>
                <a:spcPct val="120000"/>
              </a:lnSpc>
            </a:pPr>
            <a:r>
              <a:rPr lang="ja-JP" altLang="en-US" sz="1400" dirty="0">
                <a:latin typeface="Meiryo UI" panose="020B0604030504040204" pitchFamily="50" charset="-128"/>
                <a:ea typeface="Meiryo UI" panose="020B0604030504040204" pitchFamily="50" charset="-128"/>
              </a:rPr>
              <a:t>　作品に用いていただいても</a:t>
            </a:r>
            <a:r>
              <a:rPr lang="en-US" altLang="ja-JP" sz="1400" dirty="0">
                <a:latin typeface="Meiryo UI" panose="020B0604030504040204" pitchFamily="50" charset="-128"/>
                <a:ea typeface="Meiryo UI" panose="020B0604030504040204" pitchFamily="50" charset="-128"/>
              </a:rPr>
              <a:t>OK</a:t>
            </a:r>
            <a:r>
              <a:rPr lang="ja-JP" altLang="en-US" sz="1400" dirty="0">
                <a:latin typeface="Meiryo UI" panose="020B0604030504040204" pitchFamily="50" charset="-128"/>
                <a:ea typeface="Meiryo UI" panose="020B0604030504040204" pitchFamily="50" charset="-128"/>
              </a:rPr>
              <a:t>です。</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7322213"/>
      </p:ext>
    </p:extLst>
  </p:cSld>
  <p:clrMapOvr>
    <a:masterClrMapping/>
  </p:clrMapOvr>
</p:sld>
</file>

<file path=ppt/theme/theme1.xml><?xml version="1.0" encoding="utf-8"?>
<a:theme xmlns:a="http://schemas.openxmlformats.org/drawingml/2006/main" name="1_Office テーマ">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1AE61DAA-5D86-4976-BD87-9EFB49D3F64A}" vid="{4E38B3F6-C65E-41F9-B3B0-E6906B58C73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マイテンプレート_SkyBlue</Template>
  <TotalTime>7554</TotalTime>
  <Words>4359</Words>
  <Application>Microsoft Office PowerPoint</Application>
  <PresentationFormat>ワイド画面</PresentationFormat>
  <Paragraphs>432</Paragraphs>
  <Slides>33</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Meiryo UI</vt:lpstr>
      <vt:lpstr>メイリオ</vt:lpstr>
      <vt:lpstr>メイリオ 見出し</vt:lpstr>
      <vt:lpstr>游ゴシック</vt:lpstr>
      <vt:lpstr>Arial</vt:lpstr>
      <vt:lpstr>Roboto</vt:lpstr>
      <vt:lpstr>Tahoma</vt:lpstr>
      <vt:lpstr>Wingdings</vt:lpstr>
      <vt:lpstr>Wingdings 3</vt:lpstr>
      <vt:lpstr>1_Office テーマ</vt:lpstr>
      <vt:lpstr>第５回 EMC設計対策コンテスト概要説明</vt:lpstr>
      <vt:lpstr>更新履歴</vt:lpstr>
      <vt:lpstr>はじめに：　EMC設計対策技術者を取り巻く環境</vt:lpstr>
      <vt:lpstr>はじめに：　EMC設計対策技術者を取り巻く環境</vt:lpstr>
      <vt:lpstr>第５回 EMC設計対策コンテスト</vt:lpstr>
      <vt:lpstr>第５回 EMC設計対策コンテストの主なスケジュール</vt:lpstr>
      <vt:lpstr>第５回　EMC設計対策コンテストの主なスケジュール</vt:lpstr>
      <vt:lpstr>Raspberry Pi Picoについて</vt:lpstr>
      <vt:lpstr>コンテスト参加チームに配布するキット</vt:lpstr>
      <vt:lpstr>コンテスト規定（１）</vt:lpstr>
      <vt:lpstr>コンテスト規定（２）</vt:lpstr>
      <vt:lpstr>コンテスト作品の制約事項</vt:lpstr>
      <vt:lpstr>評価基準</vt:lpstr>
      <vt:lpstr>マルチメディア機器の主なEMC試験（エミッション）</vt:lpstr>
      <vt:lpstr>放射ノイズ測定のイメージ（例：マルチメディア機器※）</vt:lpstr>
      <vt:lpstr>EMC試験施設の概要</vt:lpstr>
      <vt:lpstr>コンテストの表彰</vt:lpstr>
      <vt:lpstr>協賛・後援（現状確定分）</vt:lpstr>
      <vt:lpstr>FAQ1</vt:lpstr>
      <vt:lpstr>FAQ2</vt:lpstr>
      <vt:lpstr>FAQ3</vt:lpstr>
      <vt:lpstr>FAQ4</vt:lpstr>
      <vt:lpstr>FAQ5</vt:lpstr>
      <vt:lpstr>FAQ6</vt:lpstr>
      <vt:lpstr>FAQ7</vt:lpstr>
      <vt:lpstr>FAQ8</vt:lpstr>
      <vt:lpstr>FAQ9</vt:lpstr>
      <vt:lpstr>FAQ10</vt:lpstr>
      <vt:lpstr>お問い合わせ先</vt:lpstr>
      <vt:lpstr>　　　昨年度のコンテスト作品  　・例１　株式会社サーキットデザイン 矢花様 　・例２　三菱電機　古谷様・赤松様 　・例３　九州工業大学　三木様・南様 </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基礎ワークショップについて</dc:title>
  <dc:creator>高橋昌義 / TAKAHASHI，MASAYOSHI</dc:creator>
  <cp:lastModifiedBy>Suenaga Hiroshi (末永 寛)</cp:lastModifiedBy>
  <cp:revision>134</cp:revision>
  <dcterms:created xsi:type="dcterms:W3CDTF">2021-07-19T00:48:07Z</dcterms:created>
  <dcterms:modified xsi:type="dcterms:W3CDTF">2024-07-01T06:37:45Z</dcterms:modified>
</cp:coreProperties>
</file>