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59" r:id="rId2"/>
    <p:sldId id="262" r:id="rId3"/>
    <p:sldId id="257" r:id="rId4"/>
    <p:sldId id="261" r:id="rId5"/>
  </p:sldIdLst>
  <p:sldSz cx="15119350" cy="10439400"/>
  <p:notesSz cx="14368463" cy="9939338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58" autoAdjust="0"/>
  </p:normalViewPr>
  <p:slideViewPr>
    <p:cSldViewPr snapToGrid="0">
      <p:cViewPr varScale="1">
        <p:scale>
          <a:sx n="74" d="100"/>
          <a:sy n="74" d="100"/>
        </p:scale>
        <p:origin x="1194" y="60"/>
      </p:cViewPr>
      <p:guideLst>
        <p:guide orient="horz" pos="3288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FF79CAA-B6A3-4697-BE2F-F646092095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4" y="2"/>
            <a:ext cx="6225918" cy="497970"/>
          </a:xfrm>
          <a:prstGeom prst="rect">
            <a:avLst/>
          </a:prstGeom>
        </p:spPr>
        <p:txBody>
          <a:bodyPr vert="horz" lIns="89261" tIns="44631" rIns="89261" bIns="4463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30850B-9184-487F-9637-9EA6E71D0F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8139436" y="2"/>
            <a:ext cx="6225918" cy="497970"/>
          </a:xfrm>
          <a:prstGeom prst="rect">
            <a:avLst/>
          </a:prstGeom>
        </p:spPr>
        <p:txBody>
          <a:bodyPr vert="horz" lIns="89261" tIns="44631" rIns="89261" bIns="44631" rtlCol="0"/>
          <a:lstStyle>
            <a:lvl1pPr algn="r">
              <a:defRPr sz="1200"/>
            </a:lvl1pPr>
          </a:lstStyle>
          <a:p>
            <a:fld id="{B8B78D61-B466-4E48-98F0-A5C6808AE485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F1B3A2-404E-4892-88E2-76F48C90258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4" y="9441372"/>
            <a:ext cx="6225918" cy="497970"/>
          </a:xfrm>
          <a:prstGeom prst="rect">
            <a:avLst/>
          </a:prstGeom>
        </p:spPr>
        <p:txBody>
          <a:bodyPr vert="horz" lIns="89261" tIns="44631" rIns="89261" bIns="4463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13B8C9-6553-464A-99AD-9192DA1569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8139436" y="9441372"/>
            <a:ext cx="6225918" cy="497970"/>
          </a:xfrm>
          <a:prstGeom prst="rect">
            <a:avLst/>
          </a:prstGeom>
        </p:spPr>
        <p:txBody>
          <a:bodyPr vert="horz" lIns="89261" tIns="44631" rIns="89261" bIns="44631" rtlCol="0" anchor="b"/>
          <a:lstStyle>
            <a:lvl1pPr algn="r">
              <a:defRPr sz="1200"/>
            </a:lvl1pPr>
          </a:lstStyle>
          <a:p>
            <a:fld id="{E2E1910D-6133-40B7-BDFB-8A5767A6C7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969262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6226333" cy="499268"/>
          </a:xfrm>
          <a:prstGeom prst="rect">
            <a:avLst/>
          </a:prstGeom>
        </p:spPr>
        <p:txBody>
          <a:bodyPr vert="horz" lIns="132699" tIns="66350" rIns="132699" bIns="66350" rtlCol="0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8139636" y="0"/>
            <a:ext cx="6226333" cy="499268"/>
          </a:xfrm>
          <a:prstGeom prst="rect">
            <a:avLst/>
          </a:prstGeom>
        </p:spPr>
        <p:txBody>
          <a:bodyPr vert="horz" lIns="132699" tIns="66350" rIns="132699" bIns="66350" rtlCol="0"/>
          <a:lstStyle>
            <a:lvl1pPr algn="r">
              <a:defRPr sz="1600"/>
            </a:lvl1pPr>
          </a:lstStyle>
          <a:p>
            <a:fld id="{C7F75F5C-9539-48FD-96B9-27DB8DBCD130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57738" y="1243013"/>
            <a:ext cx="4852987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699" tIns="66350" rIns="132699" bIns="6635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436848" y="4783312"/>
            <a:ext cx="11494770" cy="3913614"/>
          </a:xfrm>
          <a:prstGeom prst="rect">
            <a:avLst/>
          </a:prstGeom>
        </p:spPr>
        <p:txBody>
          <a:bodyPr vert="horz" lIns="132699" tIns="66350" rIns="132699" bIns="66350" rtlCol="0"/>
          <a:lstStyle/>
          <a:p>
            <a:pPr lvl="0"/>
            <a:r>
              <a:rPr kumimoji="1" lang="en-US" altLang="ja-JP"/>
              <a:t>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40076"/>
            <a:ext cx="6226333" cy="499267"/>
          </a:xfrm>
          <a:prstGeom prst="rect">
            <a:avLst/>
          </a:prstGeom>
        </p:spPr>
        <p:txBody>
          <a:bodyPr vert="horz" lIns="132699" tIns="66350" rIns="132699" bIns="66350" rtlCol="0" anchor="b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139636" y="9440076"/>
            <a:ext cx="6226333" cy="499267"/>
          </a:xfrm>
          <a:prstGeom prst="rect">
            <a:avLst/>
          </a:prstGeom>
        </p:spPr>
        <p:txBody>
          <a:bodyPr vert="horz" lIns="132699" tIns="66350" rIns="132699" bIns="66350" rtlCol="0" anchor="b"/>
          <a:lstStyle>
            <a:lvl1pPr algn="r">
              <a:defRPr sz="1600"/>
            </a:lvl1pPr>
          </a:lstStyle>
          <a:p>
            <a:fld id="{5262228A-C151-461D-8802-0DD2561D4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57562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226632" rtl="0" eaLnBrk="1" latinLnBrk="0" hangingPunct="1">
      <a:defRPr kumimoji="1" sz="1610" kern="1200">
        <a:solidFill>
          <a:schemeClr val="tx1"/>
        </a:solidFill>
        <a:latin typeface="+mn-lt"/>
        <a:ea typeface="+mn-ea"/>
        <a:cs typeface="+mn-cs"/>
      </a:defRPr>
    </a:lvl1pPr>
    <a:lvl2pPr marL="613317" algn="l" defTabSz="1226632" rtl="0" eaLnBrk="1" latinLnBrk="0" hangingPunct="1">
      <a:defRPr kumimoji="1" sz="1610" kern="1200">
        <a:solidFill>
          <a:schemeClr val="tx1"/>
        </a:solidFill>
        <a:latin typeface="+mn-lt"/>
        <a:ea typeface="+mn-ea"/>
        <a:cs typeface="+mn-cs"/>
      </a:defRPr>
    </a:lvl2pPr>
    <a:lvl3pPr marL="1226632" algn="l" defTabSz="1226632" rtl="0" eaLnBrk="1" latinLnBrk="0" hangingPunct="1">
      <a:defRPr kumimoji="1" sz="1610" kern="1200">
        <a:solidFill>
          <a:schemeClr val="tx1"/>
        </a:solidFill>
        <a:latin typeface="+mn-lt"/>
        <a:ea typeface="+mn-ea"/>
        <a:cs typeface="+mn-cs"/>
      </a:defRPr>
    </a:lvl3pPr>
    <a:lvl4pPr marL="1839950" algn="l" defTabSz="1226632" rtl="0" eaLnBrk="1" latinLnBrk="0" hangingPunct="1">
      <a:defRPr kumimoji="1" sz="1610" kern="1200">
        <a:solidFill>
          <a:schemeClr val="tx1"/>
        </a:solidFill>
        <a:latin typeface="+mn-lt"/>
        <a:ea typeface="+mn-ea"/>
        <a:cs typeface="+mn-cs"/>
      </a:defRPr>
    </a:lvl4pPr>
    <a:lvl5pPr marL="2453265" algn="l" defTabSz="1226632" rtl="0" eaLnBrk="1" latinLnBrk="0" hangingPunct="1">
      <a:defRPr kumimoji="1" sz="1610" kern="1200">
        <a:solidFill>
          <a:schemeClr val="tx1"/>
        </a:solidFill>
        <a:latin typeface="+mn-lt"/>
        <a:ea typeface="+mn-ea"/>
        <a:cs typeface="+mn-cs"/>
      </a:defRPr>
    </a:lvl5pPr>
    <a:lvl6pPr marL="3066582" algn="l" defTabSz="1226632" rtl="0" eaLnBrk="1" latinLnBrk="0" hangingPunct="1">
      <a:defRPr kumimoji="1" sz="1610" kern="1200">
        <a:solidFill>
          <a:schemeClr val="tx1"/>
        </a:solidFill>
        <a:latin typeface="+mn-lt"/>
        <a:ea typeface="+mn-ea"/>
        <a:cs typeface="+mn-cs"/>
      </a:defRPr>
    </a:lvl6pPr>
    <a:lvl7pPr marL="3679897" algn="l" defTabSz="1226632" rtl="0" eaLnBrk="1" latinLnBrk="0" hangingPunct="1">
      <a:defRPr kumimoji="1" sz="1610" kern="1200">
        <a:solidFill>
          <a:schemeClr val="tx1"/>
        </a:solidFill>
        <a:latin typeface="+mn-lt"/>
        <a:ea typeface="+mn-ea"/>
        <a:cs typeface="+mn-cs"/>
      </a:defRPr>
    </a:lvl7pPr>
    <a:lvl8pPr marL="4293214" algn="l" defTabSz="1226632" rtl="0" eaLnBrk="1" latinLnBrk="0" hangingPunct="1">
      <a:defRPr kumimoji="1" sz="1610" kern="1200">
        <a:solidFill>
          <a:schemeClr val="tx1"/>
        </a:solidFill>
        <a:latin typeface="+mn-lt"/>
        <a:ea typeface="+mn-ea"/>
        <a:cs typeface="+mn-cs"/>
      </a:defRPr>
    </a:lvl8pPr>
    <a:lvl9pPr marL="4906531" algn="l" defTabSz="1226632" rtl="0" eaLnBrk="1" latinLnBrk="0" hangingPunct="1">
      <a:defRPr kumimoji="1" sz="161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757738" y="1243013"/>
            <a:ext cx="4852987" cy="3352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300" dirty="0"/>
              <a:t>A3</a:t>
            </a:r>
            <a:r>
              <a:rPr lang="ja-JP" altLang="en-US" sz="1300" dirty="0"/>
              <a:t>は「</a:t>
            </a:r>
            <a:r>
              <a:rPr lang="en-US" altLang="ja-JP" sz="1300" dirty="0"/>
              <a:t>297mm×420mm</a:t>
            </a:r>
            <a:r>
              <a:rPr lang="ja-JP" altLang="en-US" sz="1300" dirty="0"/>
              <a:t>」、</a:t>
            </a:r>
            <a:r>
              <a:rPr lang="en-US" altLang="ja-JP" sz="1300" dirty="0"/>
              <a:t>A4</a:t>
            </a:r>
            <a:r>
              <a:rPr lang="ja-JP" altLang="en-US" sz="1300" dirty="0"/>
              <a:t>は「</a:t>
            </a:r>
            <a:r>
              <a:rPr lang="en-US" altLang="ja-JP" sz="1300" dirty="0"/>
              <a:t>210mm×297mm</a:t>
            </a:r>
            <a:r>
              <a:rPr lang="ja-JP" altLang="en-US" sz="1300" dirty="0"/>
              <a:t>」です。</a:t>
            </a:r>
            <a:endParaRPr lang="en-US" altLang="ja-JP" sz="1300" dirty="0"/>
          </a:p>
          <a:p>
            <a:r>
              <a:rPr lang="en-US" altLang="ja-JP" sz="2300" dirty="0"/>
              <a:t>A0</a:t>
            </a:r>
            <a:r>
              <a:rPr lang="ja-JP" altLang="en-US" sz="2300" dirty="0"/>
              <a:t>は </a:t>
            </a:r>
            <a:r>
              <a:rPr lang="en-US" altLang="ja-JP" sz="2300" dirty="0"/>
              <a:t>841mm × 1189mm</a:t>
            </a:r>
            <a:r>
              <a:rPr lang="ja-JP" altLang="en-US" sz="2300" dirty="0"/>
              <a:t>（</a:t>
            </a:r>
            <a:r>
              <a:rPr lang="en-US" altLang="ja-JP" sz="2300" dirty="0"/>
              <a:t>33.1</a:t>
            </a:r>
            <a:r>
              <a:rPr lang="ja-JP" altLang="en-US" sz="2300" dirty="0"/>
              <a:t>インチ </a:t>
            </a:r>
            <a:r>
              <a:rPr lang="en-US" altLang="ja-JP" sz="2300" dirty="0"/>
              <a:t>× 46.8</a:t>
            </a:r>
            <a:r>
              <a:rPr lang="ja-JP" altLang="en-US" sz="2300" dirty="0"/>
              <a:t>インチ）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4945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757738" y="1243013"/>
            <a:ext cx="4852987" cy="3352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300" dirty="0"/>
              <a:t>A3</a:t>
            </a:r>
            <a:r>
              <a:rPr lang="ja-JP" altLang="en-US" sz="1300" dirty="0"/>
              <a:t>は「</a:t>
            </a:r>
            <a:r>
              <a:rPr lang="en-US" altLang="ja-JP" sz="1300" dirty="0"/>
              <a:t>297mm×420mm</a:t>
            </a:r>
            <a:r>
              <a:rPr lang="ja-JP" altLang="en-US" sz="1300" dirty="0"/>
              <a:t>」、</a:t>
            </a:r>
            <a:r>
              <a:rPr lang="en-US" altLang="ja-JP" sz="1300" dirty="0"/>
              <a:t>A4</a:t>
            </a:r>
            <a:r>
              <a:rPr lang="ja-JP" altLang="en-US" sz="1300" dirty="0"/>
              <a:t>は「</a:t>
            </a:r>
            <a:r>
              <a:rPr lang="en-US" altLang="ja-JP" sz="1300" dirty="0"/>
              <a:t>210mm×297mm</a:t>
            </a:r>
            <a:r>
              <a:rPr lang="ja-JP" altLang="en-US" sz="1300" dirty="0"/>
              <a:t>」です。</a:t>
            </a:r>
            <a:endParaRPr lang="en-US" altLang="ja-JP" sz="1300" dirty="0"/>
          </a:p>
          <a:p>
            <a:r>
              <a:rPr lang="en-US" altLang="ja-JP" sz="2300" dirty="0"/>
              <a:t>A0</a:t>
            </a:r>
            <a:r>
              <a:rPr lang="ja-JP" altLang="en-US" sz="2300" dirty="0"/>
              <a:t>は </a:t>
            </a:r>
            <a:r>
              <a:rPr lang="en-US" altLang="ja-JP" sz="2300" dirty="0"/>
              <a:t>841mm × 1189mm</a:t>
            </a:r>
            <a:r>
              <a:rPr lang="ja-JP" altLang="en-US" sz="2300" dirty="0"/>
              <a:t>（</a:t>
            </a:r>
            <a:r>
              <a:rPr lang="en-US" altLang="ja-JP" sz="2300" dirty="0"/>
              <a:t>33.1</a:t>
            </a:r>
            <a:r>
              <a:rPr lang="ja-JP" altLang="en-US" sz="2300" dirty="0"/>
              <a:t>インチ </a:t>
            </a:r>
            <a:r>
              <a:rPr lang="en-US" altLang="ja-JP" sz="2300" dirty="0"/>
              <a:t>× 46.8</a:t>
            </a:r>
            <a:r>
              <a:rPr lang="ja-JP" altLang="en-US" sz="2300" dirty="0"/>
              <a:t>インチ）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08817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757738" y="1243013"/>
            <a:ext cx="4852987" cy="3352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83232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757738" y="1243013"/>
            <a:ext cx="4852987" cy="3352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3336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08486"/>
            <a:ext cx="12851448" cy="3634458"/>
          </a:xfrm>
        </p:spPr>
        <p:txBody>
          <a:bodyPr anchor="b"/>
          <a:lstStyle>
            <a:lvl1pPr algn="ctr">
              <a:defRPr sz="9133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483102"/>
            <a:ext cx="11339513" cy="2520438"/>
          </a:xfrm>
        </p:spPr>
        <p:txBody>
          <a:bodyPr/>
          <a:lstStyle>
            <a:lvl1pPr marL="0" indent="0" algn="ctr">
              <a:buNone/>
              <a:defRPr sz="3653"/>
            </a:lvl1pPr>
            <a:lvl2pPr marL="695950" indent="0" algn="ctr">
              <a:buNone/>
              <a:defRPr sz="3044"/>
            </a:lvl2pPr>
            <a:lvl3pPr marL="1391900" indent="0" algn="ctr">
              <a:buNone/>
              <a:defRPr sz="2740"/>
            </a:lvl3pPr>
            <a:lvl4pPr marL="2087850" indent="0" algn="ctr">
              <a:buNone/>
              <a:defRPr sz="2436"/>
            </a:lvl4pPr>
            <a:lvl5pPr marL="2783799" indent="0" algn="ctr">
              <a:buNone/>
              <a:defRPr sz="2436"/>
            </a:lvl5pPr>
            <a:lvl6pPr marL="3479749" indent="0" algn="ctr">
              <a:buNone/>
              <a:defRPr sz="2436"/>
            </a:lvl6pPr>
            <a:lvl7pPr marL="4175699" indent="0" algn="ctr">
              <a:buNone/>
              <a:defRPr sz="2436"/>
            </a:lvl7pPr>
            <a:lvl8pPr marL="4871649" indent="0" algn="ctr">
              <a:buNone/>
              <a:defRPr sz="2436"/>
            </a:lvl8pPr>
            <a:lvl9pPr marL="5567599" indent="0" algn="ctr">
              <a:buNone/>
              <a:defRPr sz="2436"/>
            </a:lvl9pPr>
          </a:lstStyle>
          <a:p>
            <a:r>
              <a:rPr lang="en-US" altLang="ja-JP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A52-B113-4DDF-AD7A-50F5417D157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B0843-EC11-441A-A550-4DA7EC39F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339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A52-B113-4DDF-AD7A-50F5417D157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B0843-EC11-441A-A550-4DA7EC39F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685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55801"/>
            <a:ext cx="3260110" cy="8846909"/>
          </a:xfrm>
        </p:spPr>
        <p:txBody>
          <a:bodyPr vert="eaVert"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55801"/>
            <a:ext cx="9591338" cy="8846909"/>
          </a:xfrm>
        </p:spPr>
        <p:txBody>
          <a:bodyPr vert="eaVert"/>
          <a:lstStyle/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A52-B113-4DDF-AD7A-50F5417D157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B0843-EC11-441A-A550-4DA7EC39F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980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A52-B113-4DDF-AD7A-50F5417D157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B0843-EC11-441A-A550-4DA7EC39F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5053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02603"/>
            <a:ext cx="13040439" cy="4342500"/>
          </a:xfrm>
        </p:spPr>
        <p:txBody>
          <a:bodyPr anchor="b"/>
          <a:lstStyle>
            <a:lvl1pPr>
              <a:defRPr sz="9133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6986185"/>
            <a:ext cx="13040439" cy="2283618"/>
          </a:xfrm>
        </p:spPr>
        <p:txBody>
          <a:bodyPr/>
          <a:lstStyle>
            <a:lvl1pPr marL="0" indent="0">
              <a:buNone/>
              <a:defRPr sz="3653">
                <a:solidFill>
                  <a:schemeClr val="tx1"/>
                </a:solidFill>
              </a:defRPr>
            </a:lvl1pPr>
            <a:lvl2pPr marL="695950" indent="0">
              <a:buNone/>
              <a:defRPr sz="3044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A52-B113-4DDF-AD7A-50F5417D157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B0843-EC11-441A-A550-4DA7EC39F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135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779007"/>
            <a:ext cx="6425724" cy="6623703"/>
          </a:xfrm>
        </p:spPr>
        <p:txBody>
          <a:bodyPr/>
          <a:lstStyle/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779007"/>
            <a:ext cx="6425724" cy="6623703"/>
          </a:xfrm>
        </p:spPr>
        <p:txBody>
          <a:bodyPr/>
          <a:lstStyle/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A52-B113-4DDF-AD7A-50F5417D157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B0843-EC11-441A-A550-4DA7EC39F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96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55804"/>
            <a:ext cx="13040439" cy="2017801"/>
          </a:xfrm>
        </p:spPr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559104"/>
            <a:ext cx="6396193" cy="1254177"/>
          </a:xfrm>
        </p:spPr>
        <p:txBody>
          <a:bodyPr anchor="b"/>
          <a:lstStyle>
            <a:lvl1pPr marL="0" indent="0">
              <a:buNone/>
              <a:defRPr sz="3653" b="1"/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altLang="ja-JP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813281"/>
            <a:ext cx="6396193" cy="5608762"/>
          </a:xfrm>
        </p:spPr>
        <p:txBody>
          <a:bodyPr/>
          <a:lstStyle/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559104"/>
            <a:ext cx="6427693" cy="1254177"/>
          </a:xfrm>
        </p:spPr>
        <p:txBody>
          <a:bodyPr anchor="b"/>
          <a:lstStyle>
            <a:lvl1pPr marL="0" indent="0">
              <a:buNone/>
              <a:defRPr sz="3653" b="1"/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altLang="ja-JP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813281"/>
            <a:ext cx="6427693" cy="5608762"/>
          </a:xfrm>
        </p:spPr>
        <p:txBody>
          <a:bodyPr/>
          <a:lstStyle/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A52-B113-4DDF-AD7A-50F5417D157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B0843-EC11-441A-A550-4DA7EC39F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948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A52-B113-4DDF-AD7A-50F5417D157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B0843-EC11-441A-A550-4DA7EC39F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218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A52-B113-4DDF-AD7A-50F5417D157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B0843-EC11-441A-A550-4DA7EC39F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28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695960"/>
            <a:ext cx="4876384" cy="2435860"/>
          </a:xfrm>
        </p:spPr>
        <p:txBody>
          <a:bodyPr anchor="b"/>
          <a:lstStyle>
            <a:lvl1pPr>
              <a:defRPr sz="4871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03083"/>
            <a:ext cx="7654171" cy="7418740"/>
          </a:xfrm>
        </p:spPr>
        <p:txBody>
          <a:bodyPr/>
          <a:lstStyle>
            <a:lvl1pPr>
              <a:defRPr sz="4871"/>
            </a:lvl1pPr>
            <a:lvl2pPr>
              <a:defRPr sz="4262"/>
            </a:lvl2pPr>
            <a:lvl3pPr>
              <a:defRPr sz="3653"/>
            </a:lvl3pPr>
            <a:lvl4pPr>
              <a:defRPr sz="3044"/>
            </a:lvl4pPr>
            <a:lvl5pPr>
              <a:defRPr sz="3044"/>
            </a:lvl5pPr>
            <a:lvl6pPr>
              <a:defRPr sz="3044"/>
            </a:lvl6pPr>
            <a:lvl7pPr>
              <a:defRPr sz="3044"/>
            </a:lvl7pPr>
            <a:lvl8pPr>
              <a:defRPr sz="3044"/>
            </a:lvl8pPr>
            <a:lvl9pPr>
              <a:defRPr sz="3044"/>
            </a:lvl9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131820"/>
            <a:ext cx="4876384" cy="5802084"/>
          </a:xfrm>
        </p:spPr>
        <p:txBody>
          <a:bodyPr/>
          <a:lstStyle>
            <a:lvl1pPr marL="0" indent="0">
              <a:buNone/>
              <a:defRPr sz="2436"/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en-US" altLang="ja-JP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A52-B113-4DDF-AD7A-50F5417D157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B0843-EC11-441A-A550-4DA7EC39F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3180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695960"/>
            <a:ext cx="4876384" cy="2435860"/>
          </a:xfrm>
        </p:spPr>
        <p:txBody>
          <a:bodyPr anchor="b"/>
          <a:lstStyle>
            <a:lvl1pPr>
              <a:defRPr sz="4871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03083"/>
            <a:ext cx="7654171" cy="7418740"/>
          </a:xfrm>
        </p:spPr>
        <p:txBody>
          <a:bodyPr anchor="t"/>
          <a:lstStyle>
            <a:lvl1pPr marL="0" indent="0">
              <a:buNone/>
              <a:defRPr sz="4871"/>
            </a:lvl1pPr>
            <a:lvl2pPr marL="695950" indent="0">
              <a:buNone/>
              <a:defRPr sz="4262"/>
            </a:lvl2pPr>
            <a:lvl3pPr marL="1391900" indent="0">
              <a:buNone/>
              <a:defRPr sz="3653"/>
            </a:lvl3pPr>
            <a:lvl4pPr marL="2087850" indent="0">
              <a:buNone/>
              <a:defRPr sz="3044"/>
            </a:lvl4pPr>
            <a:lvl5pPr marL="2783799" indent="0">
              <a:buNone/>
              <a:defRPr sz="3044"/>
            </a:lvl5pPr>
            <a:lvl6pPr marL="3479749" indent="0">
              <a:buNone/>
              <a:defRPr sz="3044"/>
            </a:lvl6pPr>
            <a:lvl7pPr marL="4175699" indent="0">
              <a:buNone/>
              <a:defRPr sz="3044"/>
            </a:lvl7pPr>
            <a:lvl8pPr marL="4871649" indent="0">
              <a:buNone/>
              <a:defRPr sz="3044"/>
            </a:lvl8pPr>
            <a:lvl9pPr marL="5567599" indent="0">
              <a:buNone/>
              <a:defRPr sz="3044"/>
            </a:lvl9pPr>
          </a:lstStyle>
          <a:p>
            <a:r>
              <a:rPr lang="en-US" altLang="ja-JP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131820"/>
            <a:ext cx="4876384" cy="5802084"/>
          </a:xfrm>
        </p:spPr>
        <p:txBody>
          <a:bodyPr/>
          <a:lstStyle>
            <a:lvl1pPr marL="0" indent="0">
              <a:buNone/>
              <a:defRPr sz="2436"/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en-US" altLang="ja-JP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A52-B113-4DDF-AD7A-50F5417D157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B0843-EC11-441A-A550-4DA7EC39F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145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55804"/>
            <a:ext cx="13040439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779007"/>
            <a:ext cx="13040439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675780"/>
            <a:ext cx="3401854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A52-B113-4DDF-AD7A-50F5417D157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675780"/>
            <a:ext cx="5102781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675780"/>
            <a:ext cx="3401854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B0843-EC11-441A-A550-4DA7EC39F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4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91900" rtl="0" eaLnBrk="1" latinLnBrk="0" hangingPunct="1">
        <a:lnSpc>
          <a:spcPct val="90000"/>
        </a:lnSpc>
        <a:spcBef>
          <a:spcPct val="0"/>
        </a:spcBef>
        <a:buNone/>
        <a:defRPr kumimoji="1"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975" indent="-347975" algn="l" defTabSz="1391900" rtl="0" eaLnBrk="1" latinLnBrk="0" hangingPunct="1">
        <a:lnSpc>
          <a:spcPct val="90000"/>
        </a:lnSpc>
        <a:spcBef>
          <a:spcPts val="1522"/>
        </a:spcBef>
        <a:buFont typeface="Arial" panose="020B0604020202020204" pitchFamily="34" charset="0"/>
        <a:buChar char="•"/>
        <a:defRPr kumimoji="1" sz="4262" kern="1200">
          <a:solidFill>
            <a:schemeClr val="tx1"/>
          </a:solidFill>
          <a:latin typeface="+mn-lt"/>
          <a:ea typeface="+mn-ea"/>
          <a:cs typeface="+mn-cs"/>
        </a:defRPr>
      </a:lvl1pPr>
      <a:lvl2pPr marL="1043925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kumimoji="1" sz="3653" kern="1200">
          <a:solidFill>
            <a:schemeClr val="tx1"/>
          </a:solidFill>
          <a:latin typeface="+mn-lt"/>
          <a:ea typeface="+mn-ea"/>
          <a:cs typeface="+mn-cs"/>
        </a:defRPr>
      </a:lvl2pPr>
      <a:lvl3pPr marL="1739875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kumimoji="1" sz="3044" kern="1200">
          <a:solidFill>
            <a:schemeClr val="tx1"/>
          </a:solidFill>
          <a:latin typeface="+mn-lt"/>
          <a:ea typeface="+mn-ea"/>
          <a:cs typeface="+mn-cs"/>
        </a:defRPr>
      </a:lvl3pPr>
      <a:lvl4pPr marL="243582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kumimoji="1"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313177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kumimoji="1"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82772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kumimoji="1"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52367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kumimoji="1"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521962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kumimoji="1"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91557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kumimoji="1" sz="2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1900" rtl="0" eaLnBrk="1" latinLnBrk="0" hangingPunct="1">
        <a:defRPr kumimoji="1"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5950" algn="l" defTabSz="1391900" rtl="0" eaLnBrk="1" latinLnBrk="0" hangingPunct="1">
        <a:defRPr kumimoji="1"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1900" algn="l" defTabSz="1391900" rtl="0" eaLnBrk="1" latinLnBrk="0" hangingPunct="1">
        <a:defRPr kumimoji="1"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50" algn="l" defTabSz="1391900" rtl="0" eaLnBrk="1" latinLnBrk="0" hangingPunct="1">
        <a:defRPr kumimoji="1"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3799" algn="l" defTabSz="1391900" rtl="0" eaLnBrk="1" latinLnBrk="0" hangingPunct="1">
        <a:defRPr kumimoji="1"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79749" algn="l" defTabSz="1391900" rtl="0" eaLnBrk="1" latinLnBrk="0" hangingPunct="1">
        <a:defRPr kumimoji="1"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5699" algn="l" defTabSz="1391900" rtl="0" eaLnBrk="1" latinLnBrk="0" hangingPunct="1">
        <a:defRPr kumimoji="1"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1649" algn="l" defTabSz="1391900" rtl="0" eaLnBrk="1" latinLnBrk="0" hangingPunct="1">
        <a:defRPr kumimoji="1"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7599" algn="l" defTabSz="1391900" rtl="0" eaLnBrk="1" latinLnBrk="0" hangingPunct="1">
        <a:defRPr kumimoji="1"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31">
            <a:extLst>
              <a:ext uri="{FF2B5EF4-FFF2-40B4-BE49-F238E27FC236}">
                <a16:creationId xmlns:a16="http://schemas.microsoft.com/office/drawing/2014/main" id="{9D281F38-FBE9-4C2B-AE18-995E390BAABF}"/>
              </a:ext>
            </a:extLst>
          </p:cNvPr>
          <p:cNvSpPr>
            <a:spLocks noChangeAspect="1"/>
          </p:cNvSpPr>
          <p:nvPr/>
        </p:nvSpPr>
        <p:spPr>
          <a:xfrm>
            <a:off x="0" y="3267635"/>
            <a:ext cx="7200000" cy="717176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17A753F-A360-49F9-AA9E-9C44A55336F8}"/>
              </a:ext>
            </a:extLst>
          </p:cNvPr>
          <p:cNvSpPr txBox="1"/>
          <p:nvPr/>
        </p:nvSpPr>
        <p:spPr>
          <a:xfrm>
            <a:off x="373038" y="4190314"/>
            <a:ext cx="5685100" cy="1693136"/>
          </a:xfrm>
          <a:prstGeom prst="roundRect">
            <a:avLst>
              <a:gd name="adj" fmla="val 30968"/>
            </a:avLst>
          </a:prstGeom>
          <a:solidFill>
            <a:srgbClr val="0070C0"/>
          </a:solidFill>
        </p:spPr>
        <p:txBody>
          <a:bodyPr wrap="none" lIns="0" tIns="0" rIns="0" bIns="0" rtlCol="0" anchor="t">
            <a:noAutofit/>
          </a:bodyPr>
          <a:lstStyle/>
          <a:p>
            <a:pPr algn="ctr">
              <a:lnSpc>
                <a:spcPct val="150000"/>
              </a:lnSpc>
              <a:spcBef>
                <a:spcPts val="2400"/>
              </a:spcBef>
            </a:pPr>
            <a:endParaRPr kumimoji="1" lang="en-US" altLang="ja-JP" sz="1600" b="1" dirty="0">
              <a:solidFill>
                <a:schemeClr val="bg1"/>
              </a:solidFill>
              <a:effectLst>
                <a:glow>
                  <a:scrgbClr r="0" g="0" b="0"/>
                </a:glow>
              </a:effectLst>
            </a:endParaRPr>
          </a:p>
        </p:txBody>
      </p:sp>
      <p:sp>
        <p:nvSpPr>
          <p:cNvPr id="10" name="txt3">
            <a:extLst>
              <a:ext uri="{FF2B5EF4-FFF2-40B4-BE49-F238E27FC236}">
                <a16:creationId xmlns:a16="http://schemas.microsoft.com/office/drawing/2014/main" id="{EB176E88-BF1A-448C-B7A5-EEF440E23073}"/>
              </a:ext>
            </a:extLst>
          </p:cNvPr>
          <p:cNvSpPr txBox="1"/>
          <p:nvPr/>
        </p:nvSpPr>
        <p:spPr>
          <a:xfrm>
            <a:off x="234785" y="4692645"/>
            <a:ext cx="621187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dirty="0">
                <a:ln w="203200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Touchpoint</a:t>
            </a:r>
          </a:p>
        </p:txBody>
      </p:sp>
      <p:sp>
        <p:nvSpPr>
          <p:cNvPr id="11" name="txt2">
            <a:extLst>
              <a:ext uri="{FF2B5EF4-FFF2-40B4-BE49-F238E27FC236}">
                <a16:creationId xmlns:a16="http://schemas.microsoft.com/office/drawing/2014/main" id="{D658E04C-660E-4049-AAE7-B53A3A6C8C4C}"/>
              </a:ext>
            </a:extLst>
          </p:cNvPr>
          <p:cNvSpPr txBox="1"/>
          <p:nvPr/>
        </p:nvSpPr>
        <p:spPr>
          <a:xfrm>
            <a:off x="234783" y="4692645"/>
            <a:ext cx="71426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0" dirty="0">
                <a:ln w="228600">
                  <a:solidFill>
                    <a:srgbClr val="FFFFFF"/>
                  </a:solidFill>
                </a:ln>
                <a:solidFill>
                  <a:srgbClr val="FFFFFF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Touchpoint</a:t>
            </a:r>
          </a:p>
        </p:txBody>
      </p:sp>
      <p:sp>
        <p:nvSpPr>
          <p:cNvPr id="12" name="txt1">
            <a:extLst>
              <a:ext uri="{FF2B5EF4-FFF2-40B4-BE49-F238E27FC236}">
                <a16:creationId xmlns:a16="http://schemas.microsoft.com/office/drawing/2014/main" id="{BCF51307-0E73-4AF0-90C6-2C292558874B}"/>
              </a:ext>
            </a:extLst>
          </p:cNvPr>
          <p:cNvSpPr txBox="1"/>
          <p:nvPr/>
        </p:nvSpPr>
        <p:spPr>
          <a:xfrm>
            <a:off x="234783" y="4686969"/>
            <a:ext cx="75829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0" dirty="0">
                <a:solidFill>
                  <a:srgbClr val="0070C0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Touchpoint</a:t>
            </a:r>
          </a:p>
        </p:txBody>
      </p:sp>
      <p:sp>
        <p:nvSpPr>
          <p:cNvPr id="13" name="txt3">
            <a:extLst>
              <a:ext uri="{FF2B5EF4-FFF2-40B4-BE49-F238E27FC236}">
                <a16:creationId xmlns:a16="http://schemas.microsoft.com/office/drawing/2014/main" id="{FB9BDF99-2A44-4373-86A6-552F22D94EE0}"/>
              </a:ext>
            </a:extLst>
          </p:cNvPr>
          <p:cNvSpPr txBox="1"/>
          <p:nvPr/>
        </p:nvSpPr>
        <p:spPr>
          <a:xfrm>
            <a:off x="177426" y="4046800"/>
            <a:ext cx="39752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>
                <a:ln w="127000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EMCJ</a:t>
            </a:r>
          </a:p>
        </p:txBody>
      </p:sp>
      <p:sp>
        <p:nvSpPr>
          <p:cNvPr id="14" name="txt2">
            <a:extLst>
              <a:ext uri="{FF2B5EF4-FFF2-40B4-BE49-F238E27FC236}">
                <a16:creationId xmlns:a16="http://schemas.microsoft.com/office/drawing/2014/main" id="{E3C87263-E07D-431C-AF95-3BD7D8DBF422}"/>
              </a:ext>
            </a:extLst>
          </p:cNvPr>
          <p:cNvSpPr txBox="1"/>
          <p:nvPr/>
        </p:nvSpPr>
        <p:spPr>
          <a:xfrm>
            <a:off x="177427" y="4037275"/>
            <a:ext cx="55815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n w="165100">
                  <a:solidFill>
                    <a:srgbClr val="FFFFFF"/>
                  </a:solidFill>
                </a:ln>
                <a:solidFill>
                  <a:srgbClr val="FFFFFF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EMCJ</a:t>
            </a:r>
          </a:p>
        </p:txBody>
      </p:sp>
      <p:sp>
        <p:nvSpPr>
          <p:cNvPr id="15" name="txt1">
            <a:extLst>
              <a:ext uri="{FF2B5EF4-FFF2-40B4-BE49-F238E27FC236}">
                <a16:creationId xmlns:a16="http://schemas.microsoft.com/office/drawing/2014/main" id="{D6806836-0A28-4BDB-B56E-294AC3C86733}"/>
              </a:ext>
            </a:extLst>
          </p:cNvPr>
          <p:cNvSpPr txBox="1"/>
          <p:nvPr/>
        </p:nvSpPr>
        <p:spPr>
          <a:xfrm>
            <a:off x="187553" y="4017184"/>
            <a:ext cx="30711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solidFill>
                  <a:srgbClr val="0070C0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EMCJ</a:t>
            </a:r>
          </a:p>
        </p:txBody>
      </p:sp>
      <p:sp>
        <p:nvSpPr>
          <p:cNvPr id="19" name="テキスト ボックス 32">
            <a:extLst>
              <a:ext uri="{FF2B5EF4-FFF2-40B4-BE49-F238E27FC236}">
                <a16:creationId xmlns:a16="http://schemas.microsoft.com/office/drawing/2014/main" id="{6DCCF894-A61C-49A2-9CB3-F6F62D3DC094}"/>
              </a:ext>
            </a:extLst>
          </p:cNvPr>
          <p:cNvSpPr txBox="1"/>
          <p:nvPr/>
        </p:nvSpPr>
        <p:spPr>
          <a:xfrm>
            <a:off x="450407" y="6540123"/>
            <a:ext cx="6529429" cy="169313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36000" rtlCol="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4800" dirty="0"/>
              <a:t>   </a:t>
            </a:r>
            <a:r>
              <a:rPr kumimoji="1" lang="en-US" altLang="ja-JP" sz="4800" dirty="0">
                <a:solidFill>
                  <a:srgbClr val="0070C0"/>
                </a:solidFill>
              </a:rPr>
              <a:t>Poster</a:t>
            </a:r>
            <a:r>
              <a:rPr kumimoji="1" lang="ja-JP" altLang="en-US" sz="4800" dirty="0">
                <a:solidFill>
                  <a:srgbClr val="0070C0"/>
                </a:solidFill>
              </a:rPr>
              <a:t> </a:t>
            </a:r>
            <a:r>
              <a:rPr kumimoji="1" lang="en-US" altLang="ja-JP" sz="4800" dirty="0">
                <a:solidFill>
                  <a:srgbClr val="0070C0"/>
                </a:solidFill>
              </a:rPr>
              <a:t>No.</a:t>
            </a:r>
            <a:r>
              <a:rPr kumimoji="1" lang="ja-JP" altLang="en-US" sz="4800" dirty="0"/>
              <a:t>　</a:t>
            </a:r>
            <a:r>
              <a:rPr kumimoji="1" lang="ja-JP" altLang="en-US" sz="600" dirty="0"/>
              <a:t>　</a:t>
            </a:r>
            <a:endParaRPr kumimoji="1" lang="en-US" altLang="ja-JP" sz="6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113AA13-AFF1-4C03-8FA4-21A5930072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5675" y="5458782"/>
            <a:ext cx="3295650" cy="462915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B7FB3DC-1F3D-30BE-2E71-9B2D2A9BEBF9}"/>
              </a:ext>
            </a:extLst>
          </p:cNvPr>
          <p:cNvSpPr txBox="1"/>
          <p:nvPr/>
        </p:nvSpPr>
        <p:spPr>
          <a:xfrm>
            <a:off x="8596313" y="3763639"/>
            <a:ext cx="55768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次頁の要領で、左図にポスター番号を追記し、用紙サイズ </a:t>
            </a:r>
            <a:r>
              <a:rPr kumimoji="1" lang="en-US" altLang="ja-JP" dirty="0"/>
              <a:t>A3</a:t>
            </a:r>
            <a:r>
              <a:rPr kumimoji="1" lang="ja-JP" altLang="en-US" dirty="0"/>
              <a:t>で印刷すれば、</a:t>
            </a:r>
            <a:r>
              <a:rPr kumimoji="1" lang="en-US" altLang="ja-JP" dirty="0"/>
              <a:t>A0</a:t>
            </a:r>
            <a:r>
              <a:rPr kumimoji="1" lang="ja-JP" altLang="en-US" dirty="0"/>
              <a:t>サイズポスターの下記の部分のサイズになります。</a:t>
            </a:r>
          </a:p>
        </p:txBody>
      </p:sp>
      <p:sp>
        <p:nvSpPr>
          <p:cNvPr id="7" name="フリーフォーム: 図形 6">
            <a:extLst>
              <a:ext uri="{FF2B5EF4-FFF2-40B4-BE49-F238E27FC236}">
                <a16:creationId xmlns:a16="http://schemas.microsoft.com/office/drawing/2014/main" id="{03A8932F-DFDD-DE01-DE87-A2E4C6BA629A}"/>
              </a:ext>
            </a:extLst>
          </p:cNvPr>
          <p:cNvSpPr/>
          <p:nvPr/>
        </p:nvSpPr>
        <p:spPr>
          <a:xfrm>
            <a:off x="9477376" y="4756689"/>
            <a:ext cx="471487" cy="1323439"/>
          </a:xfrm>
          <a:custGeom>
            <a:avLst/>
            <a:gdLst>
              <a:gd name="connsiteX0" fmla="*/ 0 w 471487"/>
              <a:gd name="connsiteY0" fmla="*/ 0 h 2200275"/>
              <a:gd name="connsiteX1" fmla="*/ 0 w 471487"/>
              <a:gd name="connsiteY1" fmla="*/ 2200275 h 2200275"/>
              <a:gd name="connsiteX2" fmla="*/ 471487 w 471487"/>
              <a:gd name="connsiteY2" fmla="*/ 2200275 h 2200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1487" h="2200275">
                <a:moveTo>
                  <a:pt x="0" y="0"/>
                </a:moveTo>
                <a:lnTo>
                  <a:pt x="0" y="2200275"/>
                </a:lnTo>
                <a:lnTo>
                  <a:pt x="471487" y="2200275"/>
                </a:ln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B992F26-78A5-0CE2-2F6E-9722DEE3C7E0}"/>
              </a:ext>
            </a:extLst>
          </p:cNvPr>
          <p:cNvSpPr txBox="1"/>
          <p:nvPr/>
        </p:nvSpPr>
        <p:spPr>
          <a:xfrm>
            <a:off x="0" y="0"/>
            <a:ext cx="6075357" cy="92332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wrap="none" lIns="0" tIns="0" rIns="0" bIns="0" anchor="ctr">
            <a:noAutofit/>
          </a:bodyPr>
          <a:lstStyle/>
          <a:p>
            <a:pPr algn="ctr"/>
            <a:r>
              <a:rPr kumimoji="1" lang="en-US" altLang="ja-JP" sz="2800" b="1" dirty="0">
                <a:solidFill>
                  <a:schemeClr val="bg1"/>
                </a:solidFill>
              </a:rPr>
              <a:t>A0</a:t>
            </a:r>
            <a:r>
              <a:rPr kumimoji="1" lang="ja-JP" altLang="en-US" sz="2800" b="1" dirty="0">
                <a:solidFill>
                  <a:schemeClr val="bg1"/>
                </a:solidFill>
              </a:rPr>
              <a:t>ポスター用フォーマット</a:t>
            </a:r>
            <a:endParaRPr lang="ja-JP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554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S_Classification">
            <a:extLst>
              <a:ext uri="{FF2B5EF4-FFF2-40B4-BE49-F238E27FC236}">
                <a16:creationId xmlns:a16="http://schemas.microsoft.com/office/drawing/2014/main" id="{C6D48D0E-928B-44C1-BF46-D9C3990B2607}"/>
              </a:ext>
            </a:extLst>
          </p:cNvPr>
          <p:cNvSpPr txBox="1"/>
          <p:nvPr/>
        </p:nvSpPr>
        <p:spPr>
          <a:xfrm>
            <a:off x="14062337" y="9845257"/>
            <a:ext cx="198772" cy="243656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vert="horz" wrap="none" lIns="76200" tIns="36830" rIns="76200" bIns="36830" rtlCol="0" anchor="ctr">
            <a:spAutoFit/>
          </a:bodyPr>
          <a:lstStyle/>
          <a:p>
            <a:r>
              <a:rPr kumimoji="1" lang="ja-JP" altLang="en-US" sz="1100" b="1" kern="900" spc="100"/>
              <a:t> </a:t>
            </a:r>
          </a:p>
        </p:txBody>
      </p:sp>
      <p:sp>
        <p:nvSpPr>
          <p:cNvPr id="5" name="正方形/長方形 31">
            <a:extLst>
              <a:ext uri="{FF2B5EF4-FFF2-40B4-BE49-F238E27FC236}">
                <a16:creationId xmlns:a16="http://schemas.microsoft.com/office/drawing/2014/main" id="{9D281F38-FBE9-4C2B-AE18-995E390BAABF}"/>
              </a:ext>
            </a:extLst>
          </p:cNvPr>
          <p:cNvSpPr>
            <a:spLocks noChangeAspect="1"/>
          </p:cNvSpPr>
          <p:nvPr/>
        </p:nvSpPr>
        <p:spPr>
          <a:xfrm>
            <a:off x="0" y="3258014"/>
            <a:ext cx="7200000" cy="717176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17A753F-A360-49F9-AA9E-9C44A55336F8}"/>
              </a:ext>
            </a:extLst>
          </p:cNvPr>
          <p:cNvSpPr txBox="1"/>
          <p:nvPr/>
        </p:nvSpPr>
        <p:spPr>
          <a:xfrm>
            <a:off x="373038" y="4180693"/>
            <a:ext cx="5685100" cy="1693136"/>
          </a:xfrm>
          <a:prstGeom prst="roundRect">
            <a:avLst>
              <a:gd name="adj" fmla="val 30968"/>
            </a:avLst>
          </a:prstGeom>
          <a:solidFill>
            <a:srgbClr val="0070C0"/>
          </a:solidFill>
        </p:spPr>
        <p:txBody>
          <a:bodyPr wrap="none" lIns="0" tIns="0" rIns="0" bIns="0" rtlCol="0" anchor="t">
            <a:noAutofit/>
          </a:bodyPr>
          <a:lstStyle/>
          <a:p>
            <a:pPr algn="ctr">
              <a:lnSpc>
                <a:spcPct val="150000"/>
              </a:lnSpc>
              <a:spcBef>
                <a:spcPts val="2400"/>
              </a:spcBef>
            </a:pPr>
            <a:endParaRPr kumimoji="1" lang="en-US" altLang="ja-JP" sz="1600" b="1" dirty="0">
              <a:solidFill>
                <a:schemeClr val="bg1"/>
              </a:solidFill>
              <a:effectLst>
                <a:glow>
                  <a:scrgbClr r="0" g="0" b="0"/>
                </a:glow>
              </a:effectLst>
            </a:endParaRPr>
          </a:p>
        </p:txBody>
      </p:sp>
      <p:sp>
        <p:nvSpPr>
          <p:cNvPr id="10" name="txt3">
            <a:extLst>
              <a:ext uri="{FF2B5EF4-FFF2-40B4-BE49-F238E27FC236}">
                <a16:creationId xmlns:a16="http://schemas.microsoft.com/office/drawing/2014/main" id="{EB176E88-BF1A-448C-B7A5-EEF440E23073}"/>
              </a:ext>
            </a:extLst>
          </p:cNvPr>
          <p:cNvSpPr txBox="1"/>
          <p:nvPr/>
        </p:nvSpPr>
        <p:spPr>
          <a:xfrm>
            <a:off x="234785" y="4683024"/>
            <a:ext cx="621187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dirty="0">
                <a:ln w="203200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Touchpoint</a:t>
            </a:r>
          </a:p>
        </p:txBody>
      </p:sp>
      <p:sp>
        <p:nvSpPr>
          <p:cNvPr id="11" name="txt2">
            <a:extLst>
              <a:ext uri="{FF2B5EF4-FFF2-40B4-BE49-F238E27FC236}">
                <a16:creationId xmlns:a16="http://schemas.microsoft.com/office/drawing/2014/main" id="{D658E04C-660E-4049-AAE7-B53A3A6C8C4C}"/>
              </a:ext>
            </a:extLst>
          </p:cNvPr>
          <p:cNvSpPr txBox="1"/>
          <p:nvPr/>
        </p:nvSpPr>
        <p:spPr>
          <a:xfrm>
            <a:off x="234783" y="4683024"/>
            <a:ext cx="71426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0" dirty="0">
                <a:ln w="228600">
                  <a:solidFill>
                    <a:srgbClr val="FFFFFF"/>
                  </a:solidFill>
                </a:ln>
                <a:solidFill>
                  <a:srgbClr val="FFFFFF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Touchpoint</a:t>
            </a:r>
          </a:p>
        </p:txBody>
      </p:sp>
      <p:sp>
        <p:nvSpPr>
          <p:cNvPr id="12" name="txt1">
            <a:extLst>
              <a:ext uri="{FF2B5EF4-FFF2-40B4-BE49-F238E27FC236}">
                <a16:creationId xmlns:a16="http://schemas.microsoft.com/office/drawing/2014/main" id="{BCF51307-0E73-4AF0-90C6-2C292558874B}"/>
              </a:ext>
            </a:extLst>
          </p:cNvPr>
          <p:cNvSpPr txBox="1"/>
          <p:nvPr/>
        </p:nvSpPr>
        <p:spPr>
          <a:xfrm>
            <a:off x="234783" y="4677348"/>
            <a:ext cx="75829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0" dirty="0">
                <a:solidFill>
                  <a:srgbClr val="0070C0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Touchpoint</a:t>
            </a:r>
          </a:p>
        </p:txBody>
      </p:sp>
      <p:sp>
        <p:nvSpPr>
          <p:cNvPr id="13" name="txt3">
            <a:extLst>
              <a:ext uri="{FF2B5EF4-FFF2-40B4-BE49-F238E27FC236}">
                <a16:creationId xmlns:a16="http://schemas.microsoft.com/office/drawing/2014/main" id="{FB9BDF99-2A44-4373-86A6-552F22D94EE0}"/>
              </a:ext>
            </a:extLst>
          </p:cNvPr>
          <p:cNvSpPr txBox="1"/>
          <p:nvPr/>
        </p:nvSpPr>
        <p:spPr>
          <a:xfrm>
            <a:off x="177426" y="4037179"/>
            <a:ext cx="39752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>
                <a:ln w="127000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EMCJ</a:t>
            </a:r>
          </a:p>
        </p:txBody>
      </p:sp>
      <p:sp>
        <p:nvSpPr>
          <p:cNvPr id="14" name="txt2">
            <a:extLst>
              <a:ext uri="{FF2B5EF4-FFF2-40B4-BE49-F238E27FC236}">
                <a16:creationId xmlns:a16="http://schemas.microsoft.com/office/drawing/2014/main" id="{E3C87263-E07D-431C-AF95-3BD7D8DBF422}"/>
              </a:ext>
            </a:extLst>
          </p:cNvPr>
          <p:cNvSpPr txBox="1"/>
          <p:nvPr/>
        </p:nvSpPr>
        <p:spPr>
          <a:xfrm>
            <a:off x="177427" y="4027654"/>
            <a:ext cx="55815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n w="165100">
                  <a:solidFill>
                    <a:srgbClr val="FFFFFF"/>
                  </a:solidFill>
                </a:ln>
                <a:solidFill>
                  <a:srgbClr val="FFFFFF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EMCJ</a:t>
            </a:r>
          </a:p>
        </p:txBody>
      </p:sp>
      <p:sp>
        <p:nvSpPr>
          <p:cNvPr id="15" name="txt1">
            <a:extLst>
              <a:ext uri="{FF2B5EF4-FFF2-40B4-BE49-F238E27FC236}">
                <a16:creationId xmlns:a16="http://schemas.microsoft.com/office/drawing/2014/main" id="{D6806836-0A28-4BDB-B56E-294AC3C86733}"/>
              </a:ext>
            </a:extLst>
          </p:cNvPr>
          <p:cNvSpPr txBox="1"/>
          <p:nvPr/>
        </p:nvSpPr>
        <p:spPr>
          <a:xfrm>
            <a:off x="187553" y="4007563"/>
            <a:ext cx="30711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solidFill>
                  <a:srgbClr val="0070C0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EMCJ</a:t>
            </a:r>
          </a:p>
        </p:txBody>
      </p:sp>
      <p:sp>
        <p:nvSpPr>
          <p:cNvPr id="19" name="テキスト ボックス 32">
            <a:extLst>
              <a:ext uri="{FF2B5EF4-FFF2-40B4-BE49-F238E27FC236}">
                <a16:creationId xmlns:a16="http://schemas.microsoft.com/office/drawing/2014/main" id="{6DCCF894-A61C-49A2-9CB3-F6F62D3DC094}"/>
              </a:ext>
            </a:extLst>
          </p:cNvPr>
          <p:cNvSpPr txBox="1"/>
          <p:nvPr/>
        </p:nvSpPr>
        <p:spPr>
          <a:xfrm>
            <a:off x="450407" y="6530502"/>
            <a:ext cx="6529429" cy="169313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36000" rtlCol="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4800" dirty="0"/>
              <a:t>   </a:t>
            </a:r>
            <a:r>
              <a:rPr kumimoji="1" lang="en-US" altLang="ja-JP" sz="4800" dirty="0">
                <a:solidFill>
                  <a:srgbClr val="0070C0"/>
                </a:solidFill>
              </a:rPr>
              <a:t>Poster</a:t>
            </a:r>
            <a:r>
              <a:rPr kumimoji="1" lang="ja-JP" altLang="en-US" sz="4800" dirty="0">
                <a:solidFill>
                  <a:srgbClr val="0070C0"/>
                </a:solidFill>
              </a:rPr>
              <a:t> </a:t>
            </a:r>
            <a:r>
              <a:rPr kumimoji="1" lang="en-US" altLang="ja-JP" sz="4800" dirty="0">
                <a:solidFill>
                  <a:srgbClr val="0070C0"/>
                </a:solidFill>
              </a:rPr>
              <a:t>No.</a:t>
            </a:r>
            <a:r>
              <a:rPr kumimoji="1" lang="ja-JP" altLang="en-US" sz="4800" dirty="0"/>
              <a:t>　</a:t>
            </a:r>
            <a:r>
              <a:rPr kumimoji="1" lang="ja-JP" altLang="en-US" sz="600" dirty="0"/>
              <a:t>　</a:t>
            </a:r>
            <a:endParaRPr kumimoji="1" lang="en-US" altLang="ja-JP" sz="600" dirty="0"/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34A74303-60D1-4149-A8E6-E3489BF38178}"/>
              </a:ext>
            </a:extLst>
          </p:cNvPr>
          <p:cNvSpPr/>
          <p:nvPr/>
        </p:nvSpPr>
        <p:spPr>
          <a:xfrm>
            <a:off x="7559675" y="3258013"/>
            <a:ext cx="743667" cy="7108723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Right Brace 15">
            <a:extLst>
              <a:ext uri="{FF2B5EF4-FFF2-40B4-BE49-F238E27FC236}">
                <a16:creationId xmlns:a16="http://schemas.microsoft.com/office/drawing/2014/main" id="{92E75085-CC9F-403C-B77E-06CDFCB9CCD6}"/>
              </a:ext>
            </a:extLst>
          </p:cNvPr>
          <p:cNvSpPr/>
          <p:nvPr/>
        </p:nvSpPr>
        <p:spPr>
          <a:xfrm rot="16200000" flipV="1">
            <a:off x="3182528" y="-798362"/>
            <a:ext cx="743667" cy="7108723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2F26A5-960B-48B3-9F83-488F3116B2FA}"/>
              </a:ext>
            </a:extLst>
          </p:cNvPr>
          <p:cNvSpPr txBox="1"/>
          <p:nvPr/>
        </p:nvSpPr>
        <p:spPr>
          <a:xfrm rot="5400000">
            <a:off x="8096061" y="6529475"/>
            <a:ext cx="14253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chemeClr val="accent1"/>
                </a:solidFill>
              </a:rPr>
              <a:t>20 cm </a:t>
            </a:r>
            <a:endParaRPr kumimoji="1" lang="ja-JP" altLang="en-US" sz="3600" dirty="0">
              <a:solidFill>
                <a:schemeClr val="accent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C26961-9701-49C5-ACB7-8599B9EE803E}"/>
              </a:ext>
            </a:extLst>
          </p:cNvPr>
          <p:cNvSpPr txBox="1"/>
          <p:nvPr/>
        </p:nvSpPr>
        <p:spPr>
          <a:xfrm>
            <a:off x="3002426" y="1796271"/>
            <a:ext cx="14253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chemeClr val="accent1"/>
                </a:solidFill>
              </a:rPr>
              <a:t>20 cm </a:t>
            </a:r>
            <a:endParaRPr kumimoji="1" lang="ja-JP" altLang="en-US" sz="3600" dirty="0">
              <a:solidFill>
                <a:schemeClr val="accent1"/>
              </a:solidFill>
            </a:endParaRPr>
          </a:p>
        </p:txBody>
      </p: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D4882961-A8FA-4C57-AE69-86E10B3E1DD7}"/>
              </a:ext>
            </a:extLst>
          </p:cNvPr>
          <p:cNvSpPr/>
          <p:nvPr/>
        </p:nvSpPr>
        <p:spPr>
          <a:xfrm>
            <a:off x="8104217" y="181135"/>
            <a:ext cx="5622256" cy="2574864"/>
          </a:xfrm>
          <a:prstGeom prst="wedgeRoundRectCallout">
            <a:avLst>
              <a:gd name="adj1" fmla="val -68857"/>
              <a:gd name="adj2" fmla="val 73862"/>
              <a:gd name="adj3" fmla="val 166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Font : Verdana Pro Black</a:t>
            </a:r>
          </a:p>
          <a:p>
            <a:r>
              <a:rPr lang="ja-JP" altLang="en-US" dirty="0"/>
              <a:t>Front </a:t>
            </a:r>
            <a:r>
              <a:rPr lang="en-US" altLang="ja-JP" dirty="0"/>
              <a:t>size</a:t>
            </a:r>
            <a:r>
              <a:rPr lang="ja-JP" altLang="en-US" dirty="0"/>
              <a:t> : ‘EMCJ‘ は </a:t>
            </a:r>
            <a:r>
              <a:rPr lang="en-US" altLang="ja-JP" dirty="0"/>
              <a:t>54</a:t>
            </a:r>
            <a:r>
              <a:rPr lang="ja-JP" altLang="en-US" dirty="0" err="1"/>
              <a:t>,</a:t>
            </a:r>
            <a:r>
              <a:rPr lang="ja-JP" altLang="en-US" dirty="0"/>
              <a:t> 'Touchpoint‘ は </a:t>
            </a:r>
            <a:r>
              <a:rPr lang="en-US" altLang="ja-JP" dirty="0"/>
              <a:t>80</a:t>
            </a:r>
          </a:p>
          <a:p>
            <a:endParaRPr lang="ja-JP" altLang="en-US" dirty="0"/>
          </a:p>
          <a:p>
            <a:r>
              <a:rPr lang="ja-JP" altLang="en-US" dirty="0"/>
              <a:t>背景白抜き: </a:t>
            </a:r>
          </a:p>
          <a:p>
            <a:r>
              <a:rPr lang="en-US" altLang="ja-JP" dirty="0"/>
              <a:t>Font size : </a:t>
            </a:r>
            <a:r>
              <a:rPr lang="ja-JP" altLang="en-US" dirty="0"/>
              <a:t> 同じ</a:t>
            </a:r>
            <a:endParaRPr lang="en-US" altLang="ja-JP" dirty="0"/>
          </a:p>
          <a:p>
            <a:endParaRPr lang="en-US" altLang="ja-JP" dirty="0"/>
          </a:p>
          <a:p>
            <a:r>
              <a:rPr lang="en-US" altLang="ja-JP" dirty="0"/>
              <a:t>Solid line Width </a:t>
            </a:r>
            <a:r>
              <a:rPr lang="ja-JP" altLang="en-US" dirty="0"/>
              <a:t>は共に </a:t>
            </a:r>
            <a:r>
              <a:rPr lang="en-US" altLang="ja-JP" dirty="0"/>
              <a:t>18 </a:t>
            </a:r>
            <a:r>
              <a:rPr lang="en-US" altLang="ja-JP" dirty="0" err="1"/>
              <a:t>pt</a:t>
            </a:r>
            <a:r>
              <a:rPr lang="en-US" altLang="ja-JP" dirty="0"/>
              <a:t> (</a:t>
            </a:r>
            <a:r>
              <a:rPr lang="ja-JP" altLang="en-US" dirty="0"/>
              <a:t>Text Outline --&gt;  Solid line --&gt; Width 18 pt</a:t>
            </a:r>
            <a:r>
              <a:rPr lang="en-US" altLang="ja-JP" dirty="0"/>
              <a:t>)</a:t>
            </a:r>
            <a:r>
              <a:rPr lang="ja-JP" altLang="en-US" dirty="0"/>
              <a:t> </a:t>
            </a:r>
            <a:endParaRPr kumimoji="1" lang="ja-JP" altLang="en-US" dirty="0"/>
          </a:p>
        </p:txBody>
      </p:sp>
      <p:sp>
        <p:nvSpPr>
          <p:cNvPr id="23" name="Speech Bubble: Rectangle with Corners Rounded 22">
            <a:extLst>
              <a:ext uri="{FF2B5EF4-FFF2-40B4-BE49-F238E27FC236}">
                <a16:creationId xmlns:a16="http://schemas.microsoft.com/office/drawing/2014/main" id="{C81B72B2-37E0-46BD-A4C1-92F8B7BC7ADE}"/>
              </a:ext>
            </a:extLst>
          </p:cNvPr>
          <p:cNvSpPr/>
          <p:nvPr/>
        </p:nvSpPr>
        <p:spPr>
          <a:xfrm>
            <a:off x="2234205" y="8283011"/>
            <a:ext cx="3143797" cy="967632"/>
          </a:xfrm>
          <a:prstGeom prst="wedgeRoundRectCallout">
            <a:avLst>
              <a:gd name="adj1" fmla="val -39445"/>
              <a:gd name="adj2" fmla="val -116676"/>
              <a:gd name="adj3" fmla="val 166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「</a:t>
            </a:r>
            <a:r>
              <a:rPr lang="en-US" altLang="ja-JP" dirty="0"/>
              <a:t>Poster No. </a:t>
            </a:r>
            <a:r>
              <a:rPr lang="ja-JP" altLang="en-US" dirty="0"/>
              <a:t>」</a:t>
            </a:r>
            <a:endParaRPr lang="en-US" altLang="ja-JP" dirty="0"/>
          </a:p>
          <a:p>
            <a:r>
              <a:rPr lang="en-US" altLang="ja-JP" dirty="0"/>
              <a:t>Font: Calibri (Body), Size 48 </a:t>
            </a:r>
            <a:endParaRPr lang="ja-JP" alt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FB0B04CA-0F4A-4562-8F98-35DD734D35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52940" y="4574374"/>
            <a:ext cx="2456657" cy="46762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5B6715E-7FC0-49C9-B6B7-75730B8E9D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0615" y="2747375"/>
            <a:ext cx="2019484" cy="6028197"/>
          </a:xfrm>
          <a:prstGeom prst="rect">
            <a:avLst/>
          </a:prstGeom>
        </p:spPr>
      </p:pic>
      <p:sp>
        <p:nvSpPr>
          <p:cNvPr id="24" name="Speech Bubble: Rectangle with Corners Rounded 23">
            <a:extLst>
              <a:ext uri="{FF2B5EF4-FFF2-40B4-BE49-F238E27FC236}">
                <a16:creationId xmlns:a16="http://schemas.microsoft.com/office/drawing/2014/main" id="{FF3A14E0-96DE-466F-BB4B-2EC982ABDC04}"/>
              </a:ext>
            </a:extLst>
          </p:cNvPr>
          <p:cNvSpPr/>
          <p:nvPr/>
        </p:nvSpPr>
        <p:spPr>
          <a:xfrm>
            <a:off x="10706120" y="9250643"/>
            <a:ext cx="3143797" cy="967632"/>
          </a:xfrm>
          <a:prstGeom prst="wedgeRoundRectCallout">
            <a:avLst>
              <a:gd name="adj1" fmla="val -54594"/>
              <a:gd name="adj2" fmla="val -116381"/>
              <a:gd name="adj3" fmla="val 166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「</a:t>
            </a:r>
            <a:r>
              <a:rPr lang="en-US" altLang="ja-JP" dirty="0"/>
              <a:t>Scale to Fit Paper</a:t>
            </a:r>
            <a:r>
              <a:rPr lang="ja-JP" altLang="en-US" dirty="0"/>
              <a:t>」</a:t>
            </a:r>
            <a:endParaRPr lang="en-US" altLang="ja-JP" dirty="0"/>
          </a:p>
          <a:p>
            <a:r>
              <a:rPr lang="ja-JP" altLang="en-US" dirty="0"/>
              <a:t>を外すと寸法通りのサイズにて出力されます。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9BC28CF-5C6C-8E45-372C-DE96D090751F}"/>
              </a:ext>
            </a:extLst>
          </p:cNvPr>
          <p:cNvSpPr txBox="1"/>
          <p:nvPr/>
        </p:nvSpPr>
        <p:spPr>
          <a:xfrm>
            <a:off x="3989666" y="6843896"/>
            <a:ext cx="23529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rgbClr val="0070C0"/>
                </a:solidFill>
              </a:rPr>
              <a:t>１</a:t>
            </a:r>
            <a:endParaRPr lang="ja-JP" altLang="en-US" sz="7200" b="1" dirty="0"/>
          </a:p>
        </p:txBody>
      </p:sp>
      <p:sp>
        <p:nvSpPr>
          <p:cNvPr id="18" name="Speech Bubble: Rectangle with Corners Rounded 22">
            <a:extLst>
              <a:ext uri="{FF2B5EF4-FFF2-40B4-BE49-F238E27FC236}">
                <a16:creationId xmlns:a16="http://schemas.microsoft.com/office/drawing/2014/main" id="{3D0DF82E-2FC7-3B4F-D81C-B53DC0DCEB8E}"/>
              </a:ext>
            </a:extLst>
          </p:cNvPr>
          <p:cNvSpPr/>
          <p:nvPr/>
        </p:nvSpPr>
        <p:spPr>
          <a:xfrm>
            <a:off x="5347157" y="9068038"/>
            <a:ext cx="3143797" cy="967632"/>
          </a:xfrm>
          <a:prstGeom prst="wedgeRoundRectCallout">
            <a:avLst>
              <a:gd name="adj1" fmla="val -45505"/>
              <a:gd name="adj2" fmla="val -187550"/>
              <a:gd name="adj3" fmla="val 166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「</a:t>
            </a:r>
            <a:r>
              <a:rPr lang="en-US" altLang="ja-JP" dirty="0"/>
              <a:t>Number </a:t>
            </a:r>
            <a:r>
              <a:rPr lang="ja-JP" altLang="en-US" dirty="0"/>
              <a:t>」</a:t>
            </a:r>
            <a:endParaRPr lang="en-US" altLang="ja-JP" dirty="0"/>
          </a:p>
          <a:p>
            <a:r>
              <a:rPr lang="en-US" altLang="ja-JP" dirty="0"/>
              <a:t>Font: Calibri (Body), Size 72 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0578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1">
            <a:extLst>
              <a:ext uri="{FF2B5EF4-FFF2-40B4-BE49-F238E27FC236}">
                <a16:creationId xmlns:a16="http://schemas.microsoft.com/office/drawing/2014/main" id="{E87CE313-7BD6-0493-1663-30DDB3AA88FA}"/>
              </a:ext>
            </a:extLst>
          </p:cNvPr>
          <p:cNvSpPr/>
          <p:nvPr/>
        </p:nvSpPr>
        <p:spPr>
          <a:xfrm>
            <a:off x="0" y="6096000"/>
            <a:ext cx="15119350" cy="4320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/>
          </a:p>
        </p:txBody>
      </p:sp>
      <p:sp>
        <p:nvSpPr>
          <p:cNvPr id="33" name="txt3">
            <a:extLst>
              <a:ext uri="{FF2B5EF4-FFF2-40B4-BE49-F238E27FC236}">
                <a16:creationId xmlns:a16="http://schemas.microsoft.com/office/drawing/2014/main" id="{2DC25A0D-1888-421C-B13E-2FA23A3F40FB}"/>
              </a:ext>
            </a:extLst>
          </p:cNvPr>
          <p:cNvSpPr txBox="1"/>
          <p:nvPr/>
        </p:nvSpPr>
        <p:spPr>
          <a:xfrm>
            <a:off x="257335" y="6929703"/>
            <a:ext cx="14565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800" dirty="0">
                <a:ln w="203200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Touchpoint</a:t>
            </a:r>
          </a:p>
        </p:txBody>
      </p:sp>
      <p:sp>
        <p:nvSpPr>
          <p:cNvPr id="34" name="txt2">
            <a:extLst>
              <a:ext uri="{FF2B5EF4-FFF2-40B4-BE49-F238E27FC236}">
                <a16:creationId xmlns:a16="http://schemas.microsoft.com/office/drawing/2014/main" id="{DA357BB3-239F-4877-A9FA-77AA2C4BC058}"/>
              </a:ext>
            </a:extLst>
          </p:cNvPr>
          <p:cNvSpPr txBox="1"/>
          <p:nvPr/>
        </p:nvSpPr>
        <p:spPr>
          <a:xfrm>
            <a:off x="257332" y="6801705"/>
            <a:ext cx="14565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800" dirty="0">
                <a:ln w="228600">
                  <a:solidFill>
                    <a:srgbClr val="FFFFFF"/>
                  </a:solidFill>
                </a:ln>
                <a:solidFill>
                  <a:srgbClr val="FFFFFF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Touchpoint</a:t>
            </a:r>
          </a:p>
        </p:txBody>
      </p:sp>
      <p:sp>
        <p:nvSpPr>
          <p:cNvPr id="35" name="txt1">
            <a:extLst>
              <a:ext uri="{FF2B5EF4-FFF2-40B4-BE49-F238E27FC236}">
                <a16:creationId xmlns:a16="http://schemas.microsoft.com/office/drawing/2014/main" id="{658C1D02-F9CA-4E90-BE27-BC87FED03F6D}"/>
              </a:ext>
            </a:extLst>
          </p:cNvPr>
          <p:cNvSpPr txBox="1"/>
          <p:nvPr/>
        </p:nvSpPr>
        <p:spPr>
          <a:xfrm>
            <a:off x="257332" y="6763426"/>
            <a:ext cx="148620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800" dirty="0">
                <a:solidFill>
                  <a:srgbClr val="0070C0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Touchpoint</a:t>
            </a:r>
          </a:p>
        </p:txBody>
      </p:sp>
      <p:sp>
        <p:nvSpPr>
          <p:cNvPr id="36" name="txt3">
            <a:extLst>
              <a:ext uri="{FF2B5EF4-FFF2-40B4-BE49-F238E27FC236}">
                <a16:creationId xmlns:a16="http://schemas.microsoft.com/office/drawing/2014/main" id="{6E911978-E1BB-4D57-B67F-149706D46BE6}"/>
              </a:ext>
            </a:extLst>
          </p:cNvPr>
          <p:cNvSpPr txBox="1"/>
          <p:nvPr/>
        </p:nvSpPr>
        <p:spPr>
          <a:xfrm>
            <a:off x="257332" y="6041639"/>
            <a:ext cx="36161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>
                <a:ln w="127000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EMCJ</a:t>
            </a:r>
          </a:p>
        </p:txBody>
      </p:sp>
      <p:sp>
        <p:nvSpPr>
          <p:cNvPr id="37" name="txt2">
            <a:extLst>
              <a:ext uri="{FF2B5EF4-FFF2-40B4-BE49-F238E27FC236}">
                <a16:creationId xmlns:a16="http://schemas.microsoft.com/office/drawing/2014/main" id="{FA0F200F-DFE0-4EE6-99D9-E6EDB6E2D31E}"/>
              </a:ext>
            </a:extLst>
          </p:cNvPr>
          <p:cNvSpPr txBox="1"/>
          <p:nvPr/>
        </p:nvSpPr>
        <p:spPr>
          <a:xfrm>
            <a:off x="257332" y="6032114"/>
            <a:ext cx="36656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>
                <a:ln w="165100">
                  <a:solidFill>
                    <a:srgbClr val="FFFFFF"/>
                  </a:solidFill>
                </a:ln>
                <a:solidFill>
                  <a:srgbClr val="FFFFFF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EMCJ</a:t>
            </a:r>
          </a:p>
        </p:txBody>
      </p:sp>
      <p:sp>
        <p:nvSpPr>
          <p:cNvPr id="38" name="txt1">
            <a:extLst>
              <a:ext uri="{FF2B5EF4-FFF2-40B4-BE49-F238E27FC236}">
                <a16:creationId xmlns:a16="http://schemas.microsoft.com/office/drawing/2014/main" id="{F8B56364-5AB6-4DF7-B2E3-BF05B106EA52}"/>
              </a:ext>
            </a:extLst>
          </p:cNvPr>
          <p:cNvSpPr txBox="1"/>
          <p:nvPr/>
        </p:nvSpPr>
        <p:spPr>
          <a:xfrm>
            <a:off x="261957" y="6022589"/>
            <a:ext cx="36588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>
                <a:solidFill>
                  <a:srgbClr val="0070C0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EMCJ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93D19C-E964-4EDC-AAB8-0078CB62B3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0754" y="419100"/>
            <a:ext cx="3990975" cy="4800600"/>
          </a:xfrm>
          <a:prstGeom prst="rect">
            <a:avLst/>
          </a:prstGeom>
        </p:spPr>
      </p:pic>
      <p:sp>
        <p:nvSpPr>
          <p:cNvPr id="2" name="テキスト ボックス 32">
            <a:extLst>
              <a:ext uri="{FF2B5EF4-FFF2-40B4-BE49-F238E27FC236}">
                <a16:creationId xmlns:a16="http://schemas.microsoft.com/office/drawing/2014/main" id="{14AF4043-333D-3A7C-7E44-855061C1BA72}"/>
              </a:ext>
            </a:extLst>
          </p:cNvPr>
          <p:cNvSpPr txBox="1"/>
          <p:nvPr/>
        </p:nvSpPr>
        <p:spPr>
          <a:xfrm>
            <a:off x="297015" y="8840887"/>
            <a:ext cx="12446528" cy="110799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36000" rtlCol="0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600" dirty="0"/>
              <a:t>   　　　　　</a:t>
            </a:r>
            <a:r>
              <a:rPr kumimoji="1" lang="en-US" altLang="ja-JP" sz="6000" dirty="0">
                <a:solidFill>
                  <a:srgbClr val="0070C0"/>
                </a:solidFill>
              </a:rPr>
              <a:t>Poster</a:t>
            </a:r>
            <a:r>
              <a:rPr kumimoji="1" lang="ja-JP" altLang="en-US" sz="6000" dirty="0">
                <a:solidFill>
                  <a:srgbClr val="0070C0"/>
                </a:solidFill>
              </a:rPr>
              <a:t> </a:t>
            </a:r>
            <a:r>
              <a:rPr kumimoji="1" lang="en-US" altLang="ja-JP" sz="6000" dirty="0">
                <a:solidFill>
                  <a:srgbClr val="0070C0"/>
                </a:solidFill>
              </a:rPr>
              <a:t>No.</a:t>
            </a:r>
            <a:r>
              <a:rPr kumimoji="1" lang="ja-JP" altLang="en-US" sz="600" dirty="0"/>
              <a:t>　　</a:t>
            </a:r>
            <a:endParaRPr kumimoji="1" lang="en-US" altLang="ja-JP" sz="6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9828303-8E2B-ACD4-E0A7-AB10FF6E8620}"/>
              </a:ext>
            </a:extLst>
          </p:cNvPr>
          <p:cNvSpPr txBox="1"/>
          <p:nvPr/>
        </p:nvSpPr>
        <p:spPr>
          <a:xfrm>
            <a:off x="0" y="0"/>
            <a:ext cx="6075357" cy="92332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wrap="none" lIns="0" tIns="0" rIns="0" bIns="0" anchor="ctr">
            <a:noAutofit/>
          </a:bodyPr>
          <a:lstStyle/>
          <a:p>
            <a:pPr algn="ctr"/>
            <a:r>
              <a:rPr kumimoji="1" lang="en-US" altLang="ja-JP" sz="2800" b="1" dirty="0">
                <a:solidFill>
                  <a:schemeClr val="bg1"/>
                </a:solidFill>
              </a:rPr>
              <a:t>A3</a:t>
            </a:r>
            <a:r>
              <a:rPr kumimoji="1" lang="ja-JP" altLang="en-US" sz="2800" b="1" dirty="0">
                <a:solidFill>
                  <a:schemeClr val="bg1"/>
                </a:solidFill>
              </a:rPr>
              <a:t>ポスター用フォーマット</a:t>
            </a:r>
            <a:endParaRPr lang="ja-JP" altLang="en-US" sz="2800" b="1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7C2A6B1-FCAB-A2BC-11AD-FC0F2E898220}"/>
              </a:ext>
            </a:extLst>
          </p:cNvPr>
          <p:cNvSpPr txBox="1"/>
          <p:nvPr/>
        </p:nvSpPr>
        <p:spPr>
          <a:xfrm>
            <a:off x="345059" y="1293706"/>
            <a:ext cx="5576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A3</a:t>
            </a:r>
            <a:r>
              <a:rPr kumimoji="1" lang="ja-JP" altLang="en-US" dirty="0"/>
              <a:t>でポスター作成する場合は、下記を利用ください（次頁も参照）。</a:t>
            </a:r>
          </a:p>
        </p:txBody>
      </p:sp>
    </p:spTree>
    <p:extLst>
      <p:ext uri="{BB962C8B-B14F-4D97-AF65-F5344CB8AC3E}">
        <p14:creationId xmlns:p14="http://schemas.microsoft.com/office/powerpoint/2010/main" val="3970703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1">
            <a:extLst>
              <a:ext uri="{FF2B5EF4-FFF2-40B4-BE49-F238E27FC236}">
                <a16:creationId xmlns:a16="http://schemas.microsoft.com/office/drawing/2014/main" id="{E87CE313-7BD6-0493-1663-30DDB3AA88FA}"/>
              </a:ext>
            </a:extLst>
          </p:cNvPr>
          <p:cNvSpPr/>
          <p:nvPr/>
        </p:nvSpPr>
        <p:spPr>
          <a:xfrm>
            <a:off x="0" y="4746169"/>
            <a:ext cx="15119350" cy="4320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/>
          </a:p>
        </p:txBody>
      </p:sp>
      <p:sp>
        <p:nvSpPr>
          <p:cNvPr id="5" name="テキスト ボックス 32">
            <a:extLst>
              <a:ext uri="{FF2B5EF4-FFF2-40B4-BE49-F238E27FC236}">
                <a16:creationId xmlns:a16="http://schemas.microsoft.com/office/drawing/2014/main" id="{1E53285A-72EE-8B84-921A-D226737C9016}"/>
              </a:ext>
            </a:extLst>
          </p:cNvPr>
          <p:cNvSpPr txBox="1"/>
          <p:nvPr/>
        </p:nvSpPr>
        <p:spPr>
          <a:xfrm>
            <a:off x="297015" y="7488337"/>
            <a:ext cx="12446528" cy="110799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36000" rtlCol="0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　　　　　</a:t>
            </a: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Poster</a:t>
            </a:r>
            <a:r>
              <a:rPr kumimoji="1" lang="ja-JP" alt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No.</a:t>
            </a: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</a:t>
            </a:r>
            <a:endParaRPr kumimoji="1" lang="en-US" altLang="ja-JP" sz="600" dirty="0"/>
          </a:p>
        </p:txBody>
      </p:sp>
      <p:sp>
        <p:nvSpPr>
          <p:cNvPr id="33" name="txt3">
            <a:extLst>
              <a:ext uri="{FF2B5EF4-FFF2-40B4-BE49-F238E27FC236}">
                <a16:creationId xmlns:a16="http://schemas.microsoft.com/office/drawing/2014/main" id="{2DC25A0D-1888-421C-B13E-2FA23A3F40FB}"/>
              </a:ext>
            </a:extLst>
          </p:cNvPr>
          <p:cNvSpPr txBox="1"/>
          <p:nvPr/>
        </p:nvSpPr>
        <p:spPr>
          <a:xfrm>
            <a:off x="257335" y="5579873"/>
            <a:ext cx="14565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800" dirty="0">
                <a:ln w="203200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Touchpoint</a:t>
            </a:r>
          </a:p>
        </p:txBody>
      </p:sp>
      <p:sp>
        <p:nvSpPr>
          <p:cNvPr id="34" name="txt2">
            <a:extLst>
              <a:ext uri="{FF2B5EF4-FFF2-40B4-BE49-F238E27FC236}">
                <a16:creationId xmlns:a16="http://schemas.microsoft.com/office/drawing/2014/main" id="{DA357BB3-239F-4877-A9FA-77AA2C4BC058}"/>
              </a:ext>
            </a:extLst>
          </p:cNvPr>
          <p:cNvSpPr txBox="1"/>
          <p:nvPr/>
        </p:nvSpPr>
        <p:spPr>
          <a:xfrm>
            <a:off x="257332" y="5451875"/>
            <a:ext cx="14565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800" dirty="0">
                <a:ln w="228600">
                  <a:solidFill>
                    <a:srgbClr val="FFFFFF"/>
                  </a:solidFill>
                </a:ln>
                <a:solidFill>
                  <a:srgbClr val="FFFFFF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Touchpoint</a:t>
            </a:r>
          </a:p>
        </p:txBody>
      </p:sp>
      <p:sp>
        <p:nvSpPr>
          <p:cNvPr id="35" name="txt1">
            <a:extLst>
              <a:ext uri="{FF2B5EF4-FFF2-40B4-BE49-F238E27FC236}">
                <a16:creationId xmlns:a16="http://schemas.microsoft.com/office/drawing/2014/main" id="{658C1D02-F9CA-4E90-BE27-BC87FED03F6D}"/>
              </a:ext>
            </a:extLst>
          </p:cNvPr>
          <p:cNvSpPr txBox="1"/>
          <p:nvPr/>
        </p:nvSpPr>
        <p:spPr>
          <a:xfrm>
            <a:off x="257332" y="5413596"/>
            <a:ext cx="148620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800" dirty="0">
                <a:solidFill>
                  <a:srgbClr val="0070C0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Touchpoint</a:t>
            </a:r>
          </a:p>
        </p:txBody>
      </p:sp>
      <p:sp>
        <p:nvSpPr>
          <p:cNvPr id="36" name="txt3">
            <a:extLst>
              <a:ext uri="{FF2B5EF4-FFF2-40B4-BE49-F238E27FC236}">
                <a16:creationId xmlns:a16="http://schemas.microsoft.com/office/drawing/2014/main" id="{6E911978-E1BB-4D57-B67F-149706D46BE6}"/>
              </a:ext>
            </a:extLst>
          </p:cNvPr>
          <p:cNvSpPr txBox="1"/>
          <p:nvPr/>
        </p:nvSpPr>
        <p:spPr>
          <a:xfrm>
            <a:off x="257332" y="4691809"/>
            <a:ext cx="36161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>
                <a:ln w="127000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EMCJ</a:t>
            </a:r>
          </a:p>
        </p:txBody>
      </p:sp>
      <p:sp>
        <p:nvSpPr>
          <p:cNvPr id="37" name="txt2">
            <a:extLst>
              <a:ext uri="{FF2B5EF4-FFF2-40B4-BE49-F238E27FC236}">
                <a16:creationId xmlns:a16="http://schemas.microsoft.com/office/drawing/2014/main" id="{FA0F200F-DFE0-4EE6-99D9-E6EDB6E2D31E}"/>
              </a:ext>
            </a:extLst>
          </p:cNvPr>
          <p:cNvSpPr txBox="1"/>
          <p:nvPr/>
        </p:nvSpPr>
        <p:spPr>
          <a:xfrm>
            <a:off x="257332" y="4682284"/>
            <a:ext cx="36656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>
                <a:ln w="165100">
                  <a:solidFill>
                    <a:srgbClr val="FFFFFF"/>
                  </a:solidFill>
                </a:ln>
                <a:solidFill>
                  <a:srgbClr val="FFFFFF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EMCJ</a:t>
            </a:r>
          </a:p>
        </p:txBody>
      </p:sp>
      <p:sp>
        <p:nvSpPr>
          <p:cNvPr id="38" name="txt1">
            <a:extLst>
              <a:ext uri="{FF2B5EF4-FFF2-40B4-BE49-F238E27FC236}">
                <a16:creationId xmlns:a16="http://schemas.microsoft.com/office/drawing/2014/main" id="{F8B56364-5AB6-4DF7-B2E3-BF05B106EA52}"/>
              </a:ext>
            </a:extLst>
          </p:cNvPr>
          <p:cNvSpPr txBox="1"/>
          <p:nvPr/>
        </p:nvSpPr>
        <p:spPr>
          <a:xfrm>
            <a:off x="261957" y="4672759"/>
            <a:ext cx="36588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>
                <a:solidFill>
                  <a:srgbClr val="0070C0"/>
                </a:solidFill>
                <a:effectLst>
                  <a:glow>
                    <a:scrgbClr r="0" g="0" b="0"/>
                  </a:glow>
                </a:effectLst>
                <a:latin typeface="Verdana Pro Black" panose="020B0A04030504040204" pitchFamily="34" charset="0"/>
              </a:rPr>
              <a:t>EMCJ</a:t>
            </a:r>
          </a:p>
        </p:txBody>
      </p:sp>
      <p:sp>
        <p:nvSpPr>
          <p:cNvPr id="3" name="RS_Classification">
            <a:extLst>
              <a:ext uri="{FF2B5EF4-FFF2-40B4-BE49-F238E27FC236}">
                <a16:creationId xmlns:a16="http://schemas.microsoft.com/office/drawing/2014/main" id="{F7FB6C82-6F4E-48F4-BD63-C77E7D6DA553}"/>
              </a:ext>
            </a:extLst>
          </p:cNvPr>
          <p:cNvSpPr txBox="1"/>
          <p:nvPr/>
        </p:nvSpPr>
        <p:spPr>
          <a:xfrm>
            <a:off x="14920578" y="9776644"/>
            <a:ext cx="198772" cy="243656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vert="horz" wrap="none" lIns="76200" tIns="36830" rIns="76200" bIns="36830" rtlCol="0" anchor="ctr">
            <a:spAutoFit/>
          </a:bodyPr>
          <a:lstStyle/>
          <a:p>
            <a:r>
              <a:rPr kumimoji="1" lang="ja-JP" altLang="en-US" sz="1100" b="1" kern="900" spc="100"/>
              <a:t> 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455854E-B3EE-4E6D-9704-C615768AF0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302" y="109718"/>
            <a:ext cx="1497012" cy="4468612"/>
          </a:xfrm>
          <a:prstGeom prst="rect">
            <a:avLst/>
          </a:prstGeom>
        </p:spPr>
      </p:pic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809F3992-D4FB-457C-BFC1-E55AF7695271}"/>
              </a:ext>
            </a:extLst>
          </p:cNvPr>
          <p:cNvSpPr/>
          <p:nvPr/>
        </p:nvSpPr>
        <p:spPr>
          <a:xfrm>
            <a:off x="2873720" y="2105683"/>
            <a:ext cx="5622256" cy="2574864"/>
          </a:xfrm>
          <a:prstGeom prst="wedgeRoundRectCallout">
            <a:avLst>
              <a:gd name="adj1" fmla="val -25312"/>
              <a:gd name="adj2" fmla="val 94084"/>
              <a:gd name="adj3" fmla="val 166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Font : Verdana Pro Black</a:t>
            </a:r>
          </a:p>
          <a:p>
            <a:r>
              <a:rPr lang="ja-JP" altLang="en-US" dirty="0"/>
              <a:t>Front </a:t>
            </a:r>
            <a:r>
              <a:rPr lang="en-US" altLang="ja-JP" dirty="0"/>
              <a:t>size</a:t>
            </a:r>
            <a:r>
              <a:rPr lang="ja-JP" altLang="en-US" dirty="0"/>
              <a:t> : ‘EMCJ‘ は </a:t>
            </a:r>
            <a:r>
              <a:rPr lang="en-US" altLang="ja-JP" dirty="0"/>
              <a:t>72</a:t>
            </a:r>
            <a:r>
              <a:rPr lang="ja-JP" altLang="en-US" dirty="0" err="1"/>
              <a:t>,</a:t>
            </a:r>
            <a:r>
              <a:rPr lang="ja-JP" altLang="en-US" dirty="0"/>
              <a:t> 'Touchpoint‘ は </a:t>
            </a:r>
            <a:r>
              <a:rPr lang="en-US" altLang="ja-JP" dirty="0"/>
              <a:t>138</a:t>
            </a:r>
          </a:p>
          <a:p>
            <a:endParaRPr lang="ja-JP" altLang="en-US" dirty="0"/>
          </a:p>
          <a:p>
            <a:r>
              <a:rPr lang="ja-JP" altLang="en-US" dirty="0"/>
              <a:t>背景白抜き: </a:t>
            </a:r>
          </a:p>
          <a:p>
            <a:r>
              <a:rPr lang="en-US" altLang="ja-JP" dirty="0"/>
              <a:t>Font size : </a:t>
            </a:r>
            <a:r>
              <a:rPr lang="ja-JP" altLang="en-US" dirty="0"/>
              <a:t> 同じ</a:t>
            </a:r>
            <a:endParaRPr lang="en-US" altLang="ja-JP" dirty="0"/>
          </a:p>
          <a:p>
            <a:endParaRPr lang="en-US" altLang="ja-JP" dirty="0"/>
          </a:p>
          <a:p>
            <a:r>
              <a:rPr lang="en-US" altLang="ja-JP" dirty="0"/>
              <a:t>Solid line Width </a:t>
            </a:r>
            <a:r>
              <a:rPr lang="ja-JP" altLang="en-US" dirty="0"/>
              <a:t>は共に </a:t>
            </a:r>
            <a:r>
              <a:rPr lang="en-US" altLang="ja-JP" dirty="0"/>
              <a:t>18 </a:t>
            </a:r>
            <a:r>
              <a:rPr lang="en-US" altLang="ja-JP" dirty="0" err="1"/>
              <a:t>pt</a:t>
            </a:r>
            <a:r>
              <a:rPr lang="en-US" altLang="ja-JP" dirty="0"/>
              <a:t> (</a:t>
            </a:r>
            <a:r>
              <a:rPr lang="ja-JP" altLang="en-US" dirty="0"/>
              <a:t>Text Outline --&gt;  Solid line --&gt; Width 18 pt</a:t>
            </a:r>
            <a:r>
              <a:rPr lang="en-US" altLang="ja-JP" dirty="0"/>
              <a:t>)</a:t>
            </a:r>
            <a:r>
              <a:rPr lang="ja-JP" altLang="en-US" dirty="0"/>
              <a:t> </a:t>
            </a:r>
            <a:endParaRPr kumimoji="1" lang="ja-JP" altLang="en-US" dirty="0"/>
          </a:p>
        </p:txBody>
      </p: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3BE6F24E-9998-46B8-B796-D8B11048985A}"/>
              </a:ext>
            </a:extLst>
          </p:cNvPr>
          <p:cNvSpPr/>
          <p:nvPr/>
        </p:nvSpPr>
        <p:spPr>
          <a:xfrm>
            <a:off x="2301535" y="8981659"/>
            <a:ext cx="3143797" cy="967632"/>
          </a:xfrm>
          <a:prstGeom prst="wedgeRoundRectCallout">
            <a:avLst>
              <a:gd name="adj1" fmla="val -39445"/>
              <a:gd name="adj2" fmla="val -116676"/>
              <a:gd name="adj3" fmla="val 166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「</a:t>
            </a:r>
            <a:r>
              <a:rPr lang="en-US" altLang="ja-JP" dirty="0"/>
              <a:t>Poster No. </a:t>
            </a:r>
            <a:r>
              <a:rPr lang="ja-JP" altLang="en-US" dirty="0"/>
              <a:t>」</a:t>
            </a:r>
            <a:endParaRPr lang="en-US" altLang="ja-JP" dirty="0"/>
          </a:p>
          <a:p>
            <a:r>
              <a:rPr lang="en-US" altLang="ja-JP" dirty="0"/>
              <a:t>Font: Calibri (Body), Size 60 </a:t>
            </a:r>
            <a:endParaRPr lang="ja-JP" altLang="en-US" dirty="0"/>
          </a:p>
        </p:txBody>
      </p:sp>
      <p:sp>
        <p:nvSpPr>
          <p:cNvPr id="22" name="Right Brace 21">
            <a:extLst>
              <a:ext uri="{FF2B5EF4-FFF2-40B4-BE49-F238E27FC236}">
                <a16:creationId xmlns:a16="http://schemas.microsoft.com/office/drawing/2014/main" id="{012B360F-1454-49DF-BAB2-05037239D95B}"/>
              </a:ext>
            </a:extLst>
          </p:cNvPr>
          <p:cNvSpPr/>
          <p:nvPr/>
        </p:nvSpPr>
        <p:spPr>
          <a:xfrm>
            <a:off x="12276082" y="4819582"/>
            <a:ext cx="1044672" cy="4017326"/>
          </a:xfrm>
          <a:prstGeom prst="rightBrac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57E15C9-9293-41FD-BD5F-93FB8CCD925F}"/>
              </a:ext>
            </a:extLst>
          </p:cNvPr>
          <p:cNvSpPr txBox="1"/>
          <p:nvPr/>
        </p:nvSpPr>
        <p:spPr>
          <a:xfrm>
            <a:off x="13502790" y="6505079"/>
            <a:ext cx="14253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FFFF00"/>
                </a:solidFill>
              </a:rPr>
              <a:t>12 cm </a:t>
            </a:r>
            <a:endParaRPr kumimoji="1" lang="ja-JP" altLang="en-US" sz="3600" dirty="0">
              <a:solidFill>
                <a:srgbClr val="FFFF00"/>
              </a:solidFill>
            </a:endParaRPr>
          </a:p>
        </p:txBody>
      </p:sp>
      <p:sp>
        <p:nvSpPr>
          <p:cNvPr id="24" name="Right Brace 23">
            <a:extLst>
              <a:ext uri="{FF2B5EF4-FFF2-40B4-BE49-F238E27FC236}">
                <a16:creationId xmlns:a16="http://schemas.microsoft.com/office/drawing/2014/main" id="{92A3A26D-AC32-430C-BF07-FA662012AA71}"/>
              </a:ext>
            </a:extLst>
          </p:cNvPr>
          <p:cNvSpPr/>
          <p:nvPr/>
        </p:nvSpPr>
        <p:spPr>
          <a:xfrm rot="5400000">
            <a:off x="7033980" y="2317866"/>
            <a:ext cx="852615" cy="14920578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991DCB6-2048-4C12-8529-732D5A3EC141}"/>
              </a:ext>
            </a:extLst>
          </p:cNvPr>
          <p:cNvSpPr txBox="1"/>
          <p:nvPr/>
        </p:nvSpPr>
        <p:spPr>
          <a:xfrm>
            <a:off x="7783281" y="9723880"/>
            <a:ext cx="14253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chemeClr val="accent1"/>
                </a:solidFill>
              </a:rPr>
              <a:t>42 cm </a:t>
            </a:r>
            <a:endParaRPr kumimoji="1" lang="ja-JP" altLang="en-US" sz="3600" dirty="0">
              <a:solidFill>
                <a:schemeClr val="accent1"/>
              </a:solidFill>
            </a:endParaRPr>
          </a:p>
        </p:txBody>
      </p:sp>
      <p:sp>
        <p:nvSpPr>
          <p:cNvPr id="18" name="Speech Bubble: Rectangle with Corners Rounded 17">
            <a:extLst>
              <a:ext uri="{FF2B5EF4-FFF2-40B4-BE49-F238E27FC236}">
                <a16:creationId xmlns:a16="http://schemas.microsoft.com/office/drawing/2014/main" id="{29D2A8ED-04FA-48B3-83A2-75C494D8E685}"/>
              </a:ext>
            </a:extLst>
          </p:cNvPr>
          <p:cNvSpPr/>
          <p:nvPr/>
        </p:nvSpPr>
        <p:spPr>
          <a:xfrm>
            <a:off x="11348261" y="2686050"/>
            <a:ext cx="3143797" cy="1455775"/>
          </a:xfrm>
          <a:prstGeom prst="wedgeRoundRectCallout">
            <a:avLst>
              <a:gd name="adj1" fmla="val 67809"/>
              <a:gd name="adj2" fmla="val 87635"/>
              <a:gd name="adj3" fmla="val 166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プリンター出力時に、用紙の隅に</a:t>
            </a:r>
            <a:r>
              <a:rPr lang="en-US" altLang="ja-JP" dirty="0"/>
              <a:t>5mm</a:t>
            </a:r>
            <a:r>
              <a:rPr lang="ja-JP" altLang="en-US" dirty="0"/>
              <a:t>程度白枠が残ることがありますが、掲載時にお使い頂いて構いません。</a:t>
            </a:r>
            <a:endParaRPr lang="en-US" altLang="ja-JP" dirty="0"/>
          </a:p>
        </p:txBody>
      </p:sp>
      <p:sp>
        <p:nvSpPr>
          <p:cNvPr id="2" name="Speech Bubble: Rectangle with Corners Rounded 22">
            <a:extLst>
              <a:ext uri="{FF2B5EF4-FFF2-40B4-BE49-F238E27FC236}">
                <a16:creationId xmlns:a16="http://schemas.microsoft.com/office/drawing/2014/main" id="{6354CE80-23FE-D6DE-7AAE-524E25D9A56A}"/>
              </a:ext>
            </a:extLst>
          </p:cNvPr>
          <p:cNvSpPr/>
          <p:nvPr/>
        </p:nvSpPr>
        <p:spPr>
          <a:xfrm>
            <a:off x="7039157" y="8296433"/>
            <a:ext cx="3143797" cy="967632"/>
          </a:xfrm>
          <a:prstGeom prst="wedgeRoundRectCallout">
            <a:avLst>
              <a:gd name="adj1" fmla="val -104131"/>
              <a:gd name="adj2" fmla="val -64997"/>
              <a:gd name="adj3" fmla="val 166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「</a:t>
            </a:r>
            <a:r>
              <a:rPr lang="en-US" altLang="ja-JP" dirty="0"/>
              <a:t>Number </a:t>
            </a:r>
            <a:r>
              <a:rPr lang="ja-JP" altLang="en-US" dirty="0"/>
              <a:t>」</a:t>
            </a:r>
            <a:endParaRPr lang="en-US" altLang="ja-JP" dirty="0"/>
          </a:p>
          <a:p>
            <a:r>
              <a:rPr lang="en-US" altLang="ja-JP" dirty="0"/>
              <a:t>Font: Calibri (Body), Size 72 </a:t>
            </a:r>
            <a:endParaRPr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99111DA-C763-71A0-32F8-575F10F6DF73}"/>
              </a:ext>
            </a:extLst>
          </p:cNvPr>
          <p:cNvSpPr txBox="1"/>
          <p:nvPr/>
        </p:nvSpPr>
        <p:spPr>
          <a:xfrm>
            <a:off x="4089203" y="7523590"/>
            <a:ext cx="204883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rgbClr val="0070C0"/>
                </a:solidFill>
              </a:rPr>
              <a:t>１</a:t>
            </a:r>
            <a:endParaRPr lang="ja-JP" alt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12134851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_RESETFORMATTING" val="Tru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354</Words>
  <Application>Microsoft Office PowerPoint</Application>
  <PresentationFormat>ユーザー設定</PresentationFormat>
  <Paragraphs>69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游ゴシック</vt:lpstr>
      <vt:lpstr>Arial</vt:lpstr>
      <vt:lpstr>Calibri</vt:lpstr>
      <vt:lpstr>Calibri Light</vt:lpstr>
      <vt:lpstr>Verdana Pro Black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Yoshimoto Osamu (5JP)</dc:creator>
  <cp:lastModifiedBy>Suenaga Hiroshi (末永 寛)</cp:lastModifiedBy>
  <cp:revision>66</cp:revision>
  <cp:lastPrinted>2024-05-06T23:19:43Z</cp:lastPrinted>
  <dcterms:created xsi:type="dcterms:W3CDTF">2024-04-22T03:31:29Z</dcterms:created>
  <dcterms:modified xsi:type="dcterms:W3CDTF">2024-05-07T10:00:59Z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764cdcd-3664-4d05-9615-7cbf65a4f0a8_Enabled">
    <vt:lpwstr>true</vt:lpwstr>
  </property>
  <property fmtid="{D5CDD505-2E9C-101B-9397-08002B2CF9AE}" pid="3" name="MSIP_Label_9764cdcd-3664-4d05-9615-7cbf65a4f0a8_SetDate">
    <vt:lpwstr>2024-04-22T03:33:45Z</vt:lpwstr>
  </property>
  <property fmtid="{D5CDD505-2E9C-101B-9397-08002B2CF9AE}" pid="4" name="MSIP_Label_9764cdcd-3664-4d05-9615-7cbf65a4f0a8_Method">
    <vt:lpwstr>Privileged</vt:lpwstr>
  </property>
  <property fmtid="{D5CDD505-2E9C-101B-9397-08002B2CF9AE}" pid="5" name="MSIP_Label_9764cdcd-3664-4d05-9615-7cbf65a4f0a8_Name">
    <vt:lpwstr>UNRESTRICTED</vt:lpwstr>
  </property>
  <property fmtid="{D5CDD505-2E9C-101B-9397-08002B2CF9AE}" pid="6" name="MSIP_Label_9764cdcd-3664-4d05-9615-7cbf65a4f0a8_SiteId">
    <vt:lpwstr>74bddbd9-705c-456e-aabd-99beb719a2b2</vt:lpwstr>
  </property>
  <property fmtid="{D5CDD505-2E9C-101B-9397-08002B2CF9AE}" pid="7" name="MSIP_Label_9764cdcd-3664-4d05-9615-7cbf65a4f0a8_ActionId">
    <vt:lpwstr>bf6f5919-3510-4d05-a9d2-05803d72ff86</vt:lpwstr>
  </property>
  <property fmtid="{D5CDD505-2E9C-101B-9397-08002B2CF9AE}" pid="8" name="MSIP_Label_9764cdcd-3664-4d05-9615-7cbf65a4f0a8_ContentBits">
    <vt:lpwstr>0</vt:lpwstr>
  </property>
</Properties>
</file>