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96" r:id="rId2"/>
    <p:sldMasterId id="2147483684" r:id="rId3"/>
    <p:sldMasterId id="2147483660" r:id="rId4"/>
    <p:sldMasterId id="2147483672" r:id="rId5"/>
  </p:sldMasterIdLst>
  <p:notesMasterIdLst>
    <p:notesMasterId r:id="rId11"/>
  </p:notesMasterIdLst>
  <p:sldIdLst>
    <p:sldId id="267" r:id="rId6"/>
    <p:sldId id="268" r:id="rId7"/>
    <p:sldId id="269" r:id="rId8"/>
    <p:sldId id="272" r:id="rId9"/>
    <p:sldId id="271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81C47-EC1F-4DA4-B8BC-F7F99EB610F6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D617-1504-4DD1-8FE3-21775EB39E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91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2B3456-C198-BE8B-0D9B-36928455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0AA31-54A4-1286-FD5A-51268CC6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3BB85-B018-4AB6-A0D8-007083C070E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FC172-EF22-024E-3063-5D8D25C8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6761A5-0806-0B26-D32C-5CF5188C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28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BCE60-0927-8B83-9C0B-EB5B2607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01E86C-0832-2DBA-B7D9-FCC554B24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3458A4-C48E-93C3-5C49-2A0D7D4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261600-110A-4327-8EAC-5FD9365401B3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38D0DA-EFE8-598A-6D88-984CAFEC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122935-776F-12AD-C8AD-457EBBC9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372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8053E8-308D-52AC-72F5-3928A4D4D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90E6F6-652C-C749-9421-90855144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1005CC-3AB8-531F-B547-FBF19360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6D85E-54CE-40BA-9E2B-E87E79AE7A5D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DBFC76-7D03-F208-0319-175FC3EC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6FEA23-B2FD-3A7E-93FC-247FABC4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950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D7148-9C2B-3B66-8E72-EE127B05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406195-43A2-A739-EAE8-2E2792028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D2658-40C9-D26F-3F9E-CC14D70C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F007-8E68-4CC4-9FBD-8138D6E6D4CC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A0C509-66D6-5F02-F86F-F1F0E21B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269141-BCB0-8465-FDE4-F538AA0F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63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FE98B-7B38-C55C-9D8D-F3564916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1AB3B-15B5-E295-8BBF-B19862C8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BC278A-8786-8445-C452-89547224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B879-115A-482A-9A6B-D0776F74691D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B724DD-E927-5F16-DF52-BD2C9D5B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7E7D22-149F-94C2-C438-7C439C16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26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986D5-AAA4-F73F-541E-74CA2E2A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A68EEC-1A0A-ADD3-EAD3-4B773DF47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6DB587-FCE6-946F-9179-1D63A63C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730-F857-4B37-830C-8E48C57C9A80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838839-299C-943D-9BCE-6CFA47EE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682DD5-4BA3-0562-3572-FD846CD1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99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3FA39F-5D17-1ACC-12DE-B908B45D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91E2A-0AD7-2012-5D54-10FE6AFCE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3D84DD-C914-45C3-757E-828E5BB72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5CB213-B7D1-B5B4-1117-D3A7D48F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E105-AE02-4B20-8EF7-5CE13625F735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30B389-8059-CFDF-42F2-A95ACAD0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D13C71-B059-908C-3E40-5FB928F0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191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F7197-B302-F29F-B1A0-5E23093E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B11264-F711-0CE2-D688-F13337040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CAC077-9642-598A-00B3-7657044A9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C6475E-BD73-1E18-A22D-A95823E2A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1FB4FE-8FF4-2151-B5F6-DB4C38A2F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854BC8-3DB9-A390-F766-390D8671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1FDA-C0C6-4B9C-9853-D7D78DAFF952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F9582B-C28E-BFD7-1552-E3618EAA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8E3EB6-4559-EE39-0D09-C39FC3A3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40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C909E-E7AB-C2D3-D597-9BCDDB17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975C7A-7285-194B-BA06-470D69B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452C-5BA3-4B61-B3BA-3B3BCC182D1D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90E89C-FE7F-6017-45A0-4E0390E9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6A4203-4CA4-8CD2-EE8A-CD0BD87C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640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C94B32D-1102-22D4-C37B-ABA0E75A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2AC2-02FC-4541-9C9F-ADAA30B59DC0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05276C-3998-A08F-DCFD-073BF1DB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27B3A9-7F4A-EE4A-8F2B-B4083EBD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2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DE2A8A-5B09-0150-0403-FFF4A0C7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3D91B6-97BC-FF91-41C2-15EF9DEF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D388B2-AC99-A3DA-8156-312D4556E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9D53AA-82A2-2E43-3B29-8E4C879F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EA6-56C7-495A-8AD5-32BBB94E76F7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6889D-9A7C-4499-8D9A-5775C2A5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D2760C-67CA-C710-FB17-0EC4227A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52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497A-16D6-CDEE-C87B-4077C54E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247790-5457-481F-B630-20DAABD9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21BF92-53FF-E291-A137-A390520C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92CE6-157C-46DF-8838-9602DBF800E9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5D91D5-1895-DCF0-B736-E55FBFE6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A99F2-C905-DFF4-65CA-E585E6FA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924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A7372-681E-02E6-3FB1-C21DABEA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3C46DB-7394-5798-D1FA-0A7B71B5F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586B3B-BDC4-C74F-9D1F-B80B7852E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83927A-DE10-E601-60A2-AC12060F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7B78-82EB-462E-B533-4C50FFBCEF5F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3A3C1D-7206-1651-F710-98C1A7D9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E4F03C-0138-9480-9B7E-8404DD44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495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62083-F6D5-7313-32E9-ED9B9729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1EC279-D5F4-B75F-1F4D-0061A419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D63194-85E9-CD88-F8A4-B56D7087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97C0-9218-4429-BF57-768AD9E74043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4B02D2-1EE3-D24E-1B97-1C67E91B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40909C-3FD7-ABC3-9EBC-B6D671DC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45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82106E-18DA-F8E8-B7E0-8295EA2D2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DBEFC5-00D3-DAFB-BC19-3E6A6B5C8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6E4D6F-51D4-361B-10CA-D73A0201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C79-0D81-4991-B835-FD71F87DF40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745FA-9FBE-4103-2C4B-F134537F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97214B-06B4-AD9A-6D31-74C570FE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6E4C-DE05-4277-8D35-610147F47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91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2C195-E002-B072-34C5-907D96A6C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CCC9FB-C7CF-A33A-1BDC-32E39065B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81F23A-4573-8F13-5339-D93BF985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998-783F-429F-8F71-64DE16379A66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A0F14B-201B-26FD-5A26-8F4A3DAF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A311D9-DFD9-8ADE-C5C3-5D8B7D25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722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35F8A-91C2-011E-DD98-95D8E29B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8AD043-1278-FE44-6050-F1F58428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F1EFBC-B025-3CDD-E3BF-F9CF600F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83D-787F-4CEA-84C3-F224A633AB70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CDFCD4-32EE-A9C9-1DFA-0A04D90C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625FCB-1C70-FBBB-1127-2062268F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114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76A02-76CF-B8BE-1FD3-3D957F43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EFAD47-A40F-2570-5C10-0475A1538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FBE195-EBA4-D9EA-B77E-175E0F45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1E7-1914-4325-8946-EA448DED265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38F060-C4BE-E1A3-41DD-4684CA4B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AABDC-10B3-493E-2CBE-3A1D435E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45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FDA86-EC27-2DD5-8334-A7C38D9D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C65FCC-BCF8-905F-AEE5-B463A363D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FF7824-C8F1-E670-410A-061DF926E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B59B89-9746-992C-7423-D0455DEB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2ABB-C717-4917-BB77-A3E3A5582431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15AA6C-B526-64BC-2D48-D81ED58B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552BB5-CE6B-0DF6-3EB1-7C454568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53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33C1B-7877-437C-8ECF-3FAEFBD8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85F417-AE39-F858-16D9-BF1054542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51CF5A-80E3-4D45-6BEB-538AA487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5C8F6D-159D-C015-A817-BF5959E47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40E205-C1FB-41B9-5C07-CCEC6FB2E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8371914-6F3B-649E-886F-2D675CB1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0BAF-B6F7-484E-9101-587369D8822D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20B013-3CF1-9556-E34B-0898C99D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B8E49AD-BB68-FFE1-C586-9D1C362F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897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4C7C3-3A69-6C23-65FB-E32C5ECD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3B8D1B-7107-1D27-9F78-D46D7AD9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9C7D-2904-4ACD-A57D-FF7526BB7802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39DADB-AD61-942E-5FAA-87648D0C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4437DD-B751-411D-8F52-FDB03090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67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67C33A4-39ED-C18A-2444-8D6B67F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792-1D6D-4598-9E45-2D3B5D15C202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817DDB3-DFBB-B10E-663E-F9B01B32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921853-5F33-888E-3768-FE4ADEC2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70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8DFB8-785F-009C-36E4-7041E2A6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2C62C7-9EA6-ED2F-D74D-C87618F1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10B4BF-A482-2714-0FBE-FC5EEB9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A403A-40B6-4107-A479-59739721CF30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858031-C3A1-E89A-58BA-B2DEC0E6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3E2B6-20AE-BA39-870C-13DBA09A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6932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8CE40-D45F-69BF-9197-7250C32F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613DC1-C172-88FB-B9D0-DFBEEB9EB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ACDD82-6C20-EDC9-E257-3E1D7FB18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D04BCB-C781-D1FC-F451-7F3DEBD1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93E-21FE-4296-B87D-DAC76FB72997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090C69-1594-5404-29B2-1AAD4E05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196D44-1DC9-FB94-59C6-74674B28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085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EB01A-A9FA-1802-94B2-0403BD66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5F9E92-999F-FD15-5192-6695E69B8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4F8699-D323-0211-C86C-F0128D50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2355A7-C6AB-CC14-8839-05A6B3B9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A24-774E-4BB4-8CC2-F4C7E191301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0BC9F0-0447-9005-B801-AA0D34B4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FC956C-3635-461D-F91D-93FA5747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33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2E9BD-B38E-CDB1-E554-425FCD27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C09F9E-984B-3BBB-01B6-07D56F80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65AD61-27EE-0EBC-51B4-49BD8EE9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B8FB-3B70-4BE0-B462-3D5409683E2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259EA5-8AD6-2A9B-8657-AD4960CA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2AACD-F850-BCF9-803A-22652337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34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CA2B2D-CA7F-C4E6-E3EF-614E77AD4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4510E0-A860-DF55-8287-72418F940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9368A2-CE0C-10FB-2861-47F9C1F6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384A-53E5-413A-B739-243C67EA25D1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6CB5FA-4C6A-821B-6C0F-E021161A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102497-786B-4655-EAF8-CDA8ED87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5808-D73C-47D9-9B01-1AAE1DD4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723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925A-742E-2B5B-F77D-BCDD231F4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29BCA6-EB48-B2AE-4A19-EA1EF06AC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6E9693-28DC-C5CF-DF05-3DBC7307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EFEF-2065-4BDF-BEEC-BD29B43EF396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7BF2D8-BDDE-49DC-4067-9E7EE3BE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00B359-348A-8CBE-1B73-7E23889A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2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E64D5C-0112-F986-B707-A479B629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45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58BF86-A79E-297F-A285-F72B9C02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580"/>
            <a:ext cx="10515600" cy="460366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735853-E93A-1FB2-8868-38D81EA7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00B4-38DB-4D97-936B-469F651C8D7D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17F3D-C596-88DA-9133-FA5D49DA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1CAEC6-23D7-2F70-5C8E-CB449CF7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637" y="6356350"/>
            <a:ext cx="2743200" cy="365125"/>
          </a:xfrm>
        </p:spPr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14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C32EC-EB07-B3B2-A050-6D05D759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1E8CC8-4847-AEA8-E257-CF31466C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DD4A94-DBDA-E7A6-08CD-A4B7C190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BDCF-9FC5-44E0-A247-70FDFBB9A57A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54DE9E-6296-D49B-034C-EF987C27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7ED0E7-060F-5F84-9D5D-3329A5C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69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71B3F-633F-4C59-C9A8-EA822920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35750-8415-72C8-9AE3-435577CDA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61F34D-4C15-05D8-3D03-11F2B46E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B21859-90B7-D803-A944-ACC391D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A831-C57A-4F3B-B555-41E7E290467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835597-E421-D832-1DE3-8EDBCA7E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DA0227-15D3-3028-9851-77EC89B5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694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CC4FE4-DA93-0834-EB2F-BC44CD3E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A3A83F-2E06-A3A3-6AF5-EDFAD652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CE9D34-668C-CE0F-B90A-06962091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9C25A7-B218-9579-BC01-72FE049B5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65CBBE-6844-AB1A-F1EE-BFB07557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DD773D-9812-57B1-8421-461F971B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3E80-6DE9-4E6E-9120-8A692F287FD3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BB5A7C-BBCC-493D-FD1C-F3039E25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ECC632-D04B-C083-5EC0-6637284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833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DE6AAB-C6ED-6363-BC63-FE7B815F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1EE361B-7304-1C8E-17D4-8365F80B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20BB-830F-4D3C-9500-2299E2DA39A9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8EF3DF-0336-85AE-28FC-1C1D7B6A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F11C02-8368-C730-73EE-639B6B85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57BF3-422B-AD38-9CBB-D11BA847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9E5E0A-DF01-BFD6-E198-5440D409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437A6C-00DA-8402-DEE8-D7D3DB929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66C5E7-1B9D-1350-F871-E5CF96D6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586AF-93C3-4F9A-A74F-EEAC75CA935A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131222-F625-1206-62AA-51C7D5BA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84F02D-D9C9-C42B-708A-08C179BA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10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09B65C-3F13-CD22-ADA9-B6A11925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71AB-906D-4081-B3D8-A65BEE549E0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881A94-21D4-E754-60F5-109E57DE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1B688-7867-2582-D3A6-A3615E54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78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68E52-581A-E67F-2154-50829568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BEB3AA-C14B-A595-76B4-1720FD65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ECDAAF-42A4-2A3F-DDFE-08C959675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DBAE88-F43A-76CA-7DEF-B0BAABE1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44E2-D881-48DA-9C38-650D59150E41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C4FD8-7BC1-E2A0-AFA7-EDFD90BB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196217-761D-6C0E-4D14-8E0C05BF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632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D80E3-FBE1-9ED5-7126-DC0554DF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892AFE-9D68-502D-B4C7-BA95E6064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1AF9B8-B4E8-B1A9-6957-0F6D09095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2B383C-2AC9-C4F8-C303-5E72DA74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270D-3F8F-4225-8012-972684867011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3C7E55-3FC5-4BBD-8A9E-9E7BCCD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185117-051C-2395-8664-FD40B928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695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63557-6EBD-436A-3840-5108107B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EC4FF8-D8D9-D884-447A-1E82B52F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631CCF-DC81-6F75-1F22-1B87C892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C0AD-BF50-4CBB-BBD5-EC651697F0FC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800DE8-5151-DC28-95EB-762AD001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0085B3-2654-AA12-A39A-E065DD56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08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408444-1F86-AE31-F3A2-423D412A1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483083-A6C9-72ED-93E8-4BD8CD0F2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CD23A2-F3EC-8711-617D-ECB68732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9E34-2DC2-4D99-99A4-8E0F1D909CE6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558F8B-4D4E-A914-4436-F0575DA4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F6A6B5-94C3-E56E-2F56-896BFC08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535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D6946-1509-7842-352F-2BF124AD4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153EC8-8C99-E9C1-F38D-F4002E9E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868AA4-6940-E83B-791A-0A5D930F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AD99-F55D-4F6C-9351-67AEED7F0F76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33E866-957B-4938-90CC-0CF33442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87BEB-02F0-3AE0-40AB-73055AFF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905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398513-0372-224E-6361-176CD40B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ADF52-1D01-17ED-6291-8AC56D04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77EEFF-53AC-827E-53BE-8ED5CE0C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9A6E-B1C0-4DC7-8B83-7CBCA596B774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A9F64D-62D9-0248-1EE7-3A6C0205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47417DD-B4F6-2BF6-0F09-0E1E9E7B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637" y="6356350"/>
            <a:ext cx="2743200" cy="365125"/>
          </a:xfrm>
        </p:spPr>
        <p:txBody>
          <a:bodyPr/>
          <a:lstStyle/>
          <a:p>
            <a:fld id="{42E488DB-5D24-4006-BF8E-D5860C75C27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25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8FA92-2683-3845-075B-FA0F2AF3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5B4E36-FE85-B4D1-C7C5-114ACA9AD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D43270-675F-F595-230B-54F28AB3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E6AA-F2E5-48B5-8B08-A55A7CA7CA94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03C601-B772-8AA0-5CB9-FF8F1AD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3CB7A9-304E-742A-5F78-8883E09B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911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63126-00B4-52B7-B689-5AFC8CBB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F995FD-EBF6-0D4E-B83E-61522456D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84ACF3-3BBF-602E-91A8-0C55D0015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06E6AB-EBDD-C993-3EC2-7DC8C96B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F16-5CE0-4A8E-931B-031D9B1B4ADD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150FF-D1DF-C0B5-98C8-8BFBF4A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E49BC8-F1A0-07CA-A2FF-B7BCB661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663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442CF-CE03-73E4-8D1C-1F67CCCA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60EB6E-7E35-7923-9068-6F699638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F8E983-D815-A074-81C5-B741A8FE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7A848E-C1AC-7568-D8F4-8BD29E58F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DDCD84-2BFD-D3F9-F13C-31460B2D3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FBD967-76D1-9F8A-2108-41DEB46F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15AA-B138-4AD2-9353-32B2923D9636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39F003-2836-EE76-B125-B859888F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E2184E-5D15-A47E-E9E8-FF0FE0BE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1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81333-CFE1-6BBB-9EA3-0866845B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E5E09D-FE1E-C7FB-68AB-10D6819D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781AA6-968D-F9C3-A936-AE1A4FEDC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8FB714-357D-E97E-D3E5-50E6D20A4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69781F-742F-A97B-A99D-00CBB19D7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FC23AA-042C-6B46-4889-84342EC0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B2C99-2AA3-47BC-B2AA-DE60B554B47F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F1960D-97AB-91AC-B11B-73C284B1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43630B-81EA-81C8-331A-7B6492CB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0296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6C9815-F0A0-724E-2F6A-A65ED079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DFE656-6688-DD4F-D88A-07D58884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8014-33D4-4B9B-961E-71AB65F8342F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4ECC41-637A-8CCC-574F-BB0CCACA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0AF0EC-F425-28FE-150B-0EA0FE2A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78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D28407-C404-21EB-0A57-6E96AFB0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3580-CDBC-4CD2-9319-69792F464F5F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93C50E-6513-F57A-4B8E-9B62ACDF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65CEC9-6E2C-3C1F-AD6A-203354B8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302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0EA3D-41A4-F5E6-C800-717D8C32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015C4B-3C92-86CA-0D7A-0AE5E3F8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F3C97F-B491-58D3-917B-5139DC794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87B26D-F9F1-6C55-18FC-EDF11AB5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781-F5FC-48D1-88FF-7510A46CEAD0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CD4840-90C5-0200-C0AF-3837C4F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6F3AD2-F555-6CE2-1E24-CD08935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40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43B085-2417-F091-9843-19FCB803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079193-EB0D-C6BF-EAA2-3FE9B45E1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2D211D-530E-01BF-2F04-BFC68B3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05AD39-5DB6-9695-41D2-E6BE048E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E438-B9DA-412D-8ED5-8AA4C5553CA2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44C725-B1A4-5EE6-10E5-3970966E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E4BD5F-946B-3C24-2E5D-764980EB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594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7AEDF-F9AB-61B3-04E5-0202D651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992E81-1B67-7547-70AF-9A6CB3C8E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B4BE5-7134-7E14-8B9D-766ACE9C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0824-C30C-4A36-AA20-974D16A7600E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4560F7-1F0A-49E2-21C2-CF772904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B5AA47-F36B-5967-D44D-BED486CC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277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23169B-3185-2AD9-4CE6-815F53D15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121418-B355-6A2B-80B3-B22AF1691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0C7203-E93F-39C5-BFF4-146778C1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0798-29C6-4D53-80C7-EF75C03B018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967801-289A-5BE2-0A85-1ADF4F62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E8D3AA-4F4B-E53C-3F0C-1F81CE57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9611C-2527-4283-B52D-D117A7005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5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ECBEB-88D1-D374-F3B3-8B8C27C1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8D869F-121F-5C3C-69A8-E32F6919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C9CA2-22C8-49E2-A17A-FC4FB422ADCC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33BC9F-F5A4-D2D2-34EC-924DF04D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FEE14C-5824-24A1-0475-72E93872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658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C20AFD-5B39-E3C5-4E8B-DCA48026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998D21-90E4-451F-B318-D5C271F6AFD3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53222B6-0615-AACA-9058-9170928F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2453E1-43DB-A6AA-50F2-9327D865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014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397DD-4D22-3066-4744-CE73219C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AA86F7-518F-EE88-5ADB-A70FF527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7C6743-FC0A-F6DA-F4E9-A86F24B2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DE5B57-510B-5F21-79AE-9A646963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2C0A16-EB5D-45D5-AEE9-564E0B150D54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5267B7-6205-9504-4965-809676FC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A1310E-D81A-E87B-90DD-EE8A46A0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510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8F2B21-4757-C9E9-66B0-F97DC867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05BA05-CB6D-CB0A-9B90-9E9E41033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E1032E-A9E8-C25A-4B5D-0B8CFEEDE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5BE66-AED1-1DD3-FAFF-677FE8B5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683BA-57E3-4FC5-B437-21406F9F382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D5D9A8-B6CF-BDB2-4537-BDB40F2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955C56-F61D-9C08-6980-EB507252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2981663F-DAE5-4D5C-8409-52136E38209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829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屋外, スポーツ, ダンサー, 人 が含まれている画像&#10;&#10;自動的に生成された説明">
            <a:extLst>
              <a:ext uri="{FF2B5EF4-FFF2-40B4-BE49-F238E27FC236}">
                <a16:creationId xmlns:a16="http://schemas.microsoft.com/office/drawing/2014/main" id="{1B39F821-F2CE-7D48-3031-DBA5957B9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r="-1" b="453"/>
          <a:stretch/>
        </p:blipFill>
        <p:spPr>
          <a:xfrm>
            <a:off x="-7018" y="0"/>
            <a:ext cx="12206038" cy="4807022"/>
          </a:xfrm>
          <a:prstGeom prst="rect">
            <a:avLst/>
          </a:prstGeom>
        </p:spPr>
      </p:pic>
      <p:sp>
        <p:nvSpPr>
          <p:cNvPr id="11" name="長方形 10">
            <a:extLst>
              <a:ext uri="{FF2B5EF4-FFF2-40B4-BE49-F238E27FC236}">
                <a16:creationId xmlns:a16="http://schemas.microsoft.com/office/drawing/2014/main" id="{C8056068-3092-8E81-AA81-CC20880B9608}"/>
              </a:ext>
            </a:extLst>
          </p:cNvPr>
          <p:cNvSpPr/>
          <p:nvPr userDrawn="1"/>
        </p:nvSpPr>
        <p:spPr>
          <a:xfrm>
            <a:off x="-14038" y="4807022"/>
            <a:ext cx="12206038" cy="2061764"/>
          </a:xfrm>
          <a:prstGeom prst="rect">
            <a:avLst/>
          </a:prstGeom>
          <a:gradFill flip="none" rotWithShape="1">
            <a:gsLst>
              <a:gs pos="97000">
                <a:srgbClr val="00B0F0">
                  <a:alpha val="50000"/>
                </a:srgbClr>
              </a:gs>
              <a:gs pos="0">
                <a:srgbClr val="3B2CAC">
                  <a:alpha val="84706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542784-CB8D-B8B7-D591-979903CB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B78584-9EC4-616D-E18F-00DAB2678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0687" r="1458"/>
          <a:stretch/>
        </p:blipFill>
        <p:spPr>
          <a:xfrm>
            <a:off x="0" y="3965"/>
            <a:ext cx="12206038" cy="169223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ABA6CE-03FC-7582-4623-B8EF54E38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0687" r="1458"/>
          <a:stretch/>
        </p:blipFill>
        <p:spPr>
          <a:xfrm>
            <a:off x="-16243" y="3964"/>
            <a:ext cx="12234637" cy="16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10">
            <a:extLst>
              <a:ext uri="{FF2B5EF4-FFF2-40B4-BE49-F238E27FC236}">
                <a16:creationId xmlns:a16="http://schemas.microsoft.com/office/drawing/2014/main" id="{EB90C55F-92FD-23EB-A5E3-75ACF5C779A9}"/>
              </a:ext>
            </a:extLst>
          </p:cNvPr>
          <p:cNvSpPr/>
          <p:nvPr userDrawn="1"/>
        </p:nvSpPr>
        <p:spPr>
          <a:xfrm>
            <a:off x="-20474" y="4853687"/>
            <a:ext cx="12218396" cy="2017961"/>
          </a:xfrm>
          <a:prstGeom prst="rect">
            <a:avLst/>
          </a:prstGeom>
          <a:gradFill flip="none" rotWithShape="1">
            <a:gsLst>
              <a:gs pos="97000">
                <a:srgbClr val="00B0F0">
                  <a:alpha val="50000"/>
                </a:srgbClr>
              </a:gs>
              <a:gs pos="0">
                <a:srgbClr val="3B2CAC">
                  <a:alpha val="84706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1" name="図 10" descr="屋外, 建物, ストリート, 道路 が含まれている画像&#10;&#10;自動的に生成された説明">
            <a:extLst>
              <a:ext uri="{FF2B5EF4-FFF2-40B4-BE49-F238E27FC236}">
                <a16:creationId xmlns:a16="http://schemas.microsoft.com/office/drawing/2014/main" id="{F0C2F4FF-1EF1-92A1-96E6-54BD5FB32F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3" y="0"/>
            <a:ext cx="12218397" cy="536999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5E3213-E213-A4C5-2C66-E061E610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D2B93-4C18-BEE3-D119-DD2933F90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1AC4D-AE62-8713-4B5B-BCEBEB8D6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A2C02-BD9E-441B-B43F-6B736030E0E9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E83C3-47CE-6B0C-EED2-E8C766DAA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6D9CD1-F386-40F4-5888-A87E41B01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F6E4C-DE05-4277-8D35-610147F4713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FB1686A-8407-BBE1-E336-9E3EE686C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0687" r="1458"/>
          <a:stretch/>
        </p:blipFill>
        <p:spPr>
          <a:xfrm>
            <a:off x="-8116" y="3965"/>
            <a:ext cx="12206038" cy="16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岩礁, 自然, 水, ブルー が含まれている画像&#10;&#10;自動的に生成された説明">
            <a:extLst>
              <a:ext uri="{FF2B5EF4-FFF2-40B4-BE49-F238E27FC236}">
                <a16:creationId xmlns:a16="http://schemas.microsoft.com/office/drawing/2014/main" id="{1028309E-02FF-2960-A2F0-06D5D2CBFE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0"/>
            <a:ext cx="10296525" cy="685800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CDAE35-48D4-0B4E-E340-3596C143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C1B119-8F74-9476-A6DF-4EF6E32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FDBDFE-5A37-C995-23F7-19E10C0B4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DBF3A-949B-4EF6-90A9-EB857B2ECF37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0358B8-E193-4430-ABFE-BBDF8EEF6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6DA089-163E-15AC-3E3F-575F49E5E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75808-D73C-47D9-9B01-1AAE1DD4A04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755F4C-0120-D51A-82CE-B2DDE57601F3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ahnschrift SemiBold" panose="020B0502040204020203" pitchFamily="34" charset="0"/>
            </a:endParaRPr>
          </a:p>
        </p:txBody>
      </p:sp>
      <p:sp>
        <p:nvSpPr>
          <p:cNvPr id="9" name="長方形 10">
            <a:extLst>
              <a:ext uri="{FF2B5EF4-FFF2-40B4-BE49-F238E27FC236}">
                <a16:creationId xmlns:a16="http://schemas.microsoft.com/office/drawing/2014/main" id="{B2227283-9C3A-E6B1-5DDB-B0CD720917BC}"/>
              </a:ext>
            </a:extLst>
          </p:cNvPr>
          <p:cNvSpPr/>
          <p:nvPr userDrawn="1"/>
        </p:nvSpPr>
        <p:spPr>
          <a:xfrm>
            <a:off x="0" y="3347977"/>
            <a:ext cx="12192000" cy="1712329"/>
          </a:xfrm>
          <a:prstGeom prst="rect">
            <a:avLst/>
          </a:prstGeom>
          <a:gradFill flip="none" rotWithShape="1">
            <a:gsLst>
              <a:gs pos="97000">
                <a:srgbClr val="00B0F0">
                  <a:alpha val="50000"/>
                </a:srgbClr>
              </a:gs>
              <a:gs pos="0">
                <a:srgbClr val="3B2CAC">
                  <a:alpha val="84706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34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83D123-CBAE-1E9A-88A2-90E5CEA60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03765-52B2-4F6D-948E-178ABE1B1654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595302-4962-A058-553E-FA2AD3246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934D04-A8C9-25C9-94C2-D0DA024F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488DB-5D24-4006-BF8E-D5860C75C27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59F474-B363-96EF-A44A-3928D15E58A9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長方形 10">
            <a:extLst>
              <a:ext uri="{FF2B5EF4-FFF2-40B4-BE49-F238E27FC236}">
                <a16:creationId xmlns:a16="http://schemas.microsoft.com/office/drawing/2014/main" id="{D3E0D28A-C319-93E6-D10F-537BF429F781}"/>
              </a:ext>
            </a:extLst>
          </p:cNvPr>
          <p:cNvSpPr/>
          <p:nvPr userDrawn="1"/>
        </p:nvSpPr>
        <p:spPr>
          <a:xfrm>
            <a:off x="0" y="0"/>
            <a:ext cx="12192000" cy="1382756"/>
          </a:xfrm>
          <a:prstGeom prst="rect">
            <a:avLst/>
          </a:prstGeom>
          <a:gradFill flip="none" rotWithShape="1">
            <a:gsLst>
              <a:gs pos="97000">
                <a:srgbClr val="00B0F0">
                  <a:alpha val="50000"/>
                </a:srgbClr>
              </a:gs>
              <a:gs pos="0">
                <a:srgbClr val="3B2CAC">
                  <a:alpha val="84706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CE733F6-9D47-7559-8A45-18AC621C83CD}"/>
              </a:ext>
            </a:extLst>
          </p:cNvPr>
          <p:cNvGrpSpPr/>
          <p:nvPr userDrawn="1"/>
        </p:nvGrpSpPr>
        <p:grpSpPr>
          <a:xfrm>
            <a:off x="1097816" y="5998308"/>
            <a:ext cx="8612392" cy="825694"/>
            <a:chOff x="1199424" y="3269466"/>
            <a:chExt cx="13672831" cy="1618478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C6378E0D-1D37-01D5-8995-2C4346F3F5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l="27003" t="15567" r="15699" b="14401"/>
            <a:stretch/>
          </p:blipFill>
          <p:spPr>
            <a:xfrm>
              <a:off x="1199424" y="3269466"/>
              <a:ext cx="3126153" cy="1618478"/>
            </a:xfrm>
            <a:prstGeom prst="rect">
              <a:avLst/>
            </a:prstGeom>
          </p:spPr>
        </p:pic>
        <p:sp>
          <p:nvSpPr>
            <p:cNvPr id="31" name="テキスト ボックス 13">
              <a:extLst>
                <a:ext uri="{FF2B5EF4-FFF2-40B4-BE49-F238E27FC236}">
                  <a16:creationId xmlns:a16="http://schemas.microsoft.com/office/drawing/2014/main" id="{094D19E1-F23D-5232-EE1E-15CA4D88ECF3}"/>
                </a:ext>
              </a:extLst>
            </p:cNvPr>
            <p:cNvSpPr txBox="1"/>
            <p:nvPr userDrawn="1"/>
          </p:nvSpPr>
          <p:spPr>
            <a:xfrm>
              <a:off x="4213321" y="4022090"/>
              <a:ext cx="10658934" cy="528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defTabSz="914400" eaLnBrk="1" fontAlgn="auto" latinLnBrk="0" hangingPunct="1">
                <a:lnSpc>
                  <a:spcPts val="17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i="0" u="none" strike="noStrike" kern="0" cap="none" spc="-40" normalizeH="0" noProof="0" dirty="0">
                  <a:ln>
                    <a:noFill/>
                  </a:ln>
                  <a:solidFill>
                    <a:srgbClr val="006A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2024 IEEE Joint International Symposium on Electromagnetic Compatibility, Signal &amp; Power Integrity: </a:t>
              </a:r>
            </a:p>
            <a:p>
              <a:pPr marR="0" lvl="0" indent="0" defTabSz="914400" eaLnBrk="1" fontAlgn="auto" latinLnBrk="0" hangingPunct="1">
                <a:lnSpc>
                  <a:spcPts val="17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i="0" u="none" strike="noStrike" kern="0" cap="none" spc="-40" normalizeH="0" noProof="0" dirty="0">
                  <a:ln>
                    <a:noFill/>
                  </a:ln>
                  <a:solidFill>
                    <a:srgbClr val="006A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EMC Japan / Asia-Pacific International Symposium</a:t>
              </a:r>
              <a:r>
                <a:rPr kumimoji="0" lang="ja-JP" altLang="en-US" sz="1200" kern="0" spc="-40" dirty="0">
                  <a:solidFill>
                    <a:srgbClr val="006AB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altLang="ja-JP" sz="1200" i="0" u="none" strike="noStrike" kern="0" cap="none" spc="-40" normalizeH="0" noProof="0" dirty="0">
                  <a:ln>
                    <a:noFill/>
                  </a:ln>
                  <a:solidFill>
                    <a:srgbClr val="006A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 Electromagnetic Compatibility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5FCF0C27-1923-97A2-0921-53126CACDCC1}"/>
              </a:ext>
            </a:extLst>
          </p:cNvPr>
          <p:cNvPicPr>
            <a:picLocks/>
          </p:cNvPicPr>
          <p:nvPr userDrawn="1"/>
        </p:nvPicPr>
        <p:blipFill rotWithShape="1">
          <a:blip r:embed="rId14"/>
          <a:srcRect l="16803" t="17093" r="41804" b="13211"/>
          <a:stretch/>
        </p:blipFill>
        <p:spPr>
          <a:xfrm>
            <a:off x="885524" y="5998308"/>
            <a:ext cx="605596" cy="5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EB7F39-E10B-58C7-77ED-74A40FAE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C3808A-7894-651C-316F-4FEEA43A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41883-3CEB-C886-74E6-8433B8793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95970-60BE-4B3B-9FCD-D5A9E20B640F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F60832-C205-56C6-9E9E-45BBD233F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93FB16-83AE-3AFB-DD8D-DE039E21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9611C-2527-4283-B52D-D117A70056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86AA0E-4387-7E43-4C53-C682D18552BE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05DDF2C-8B60-EE8D-3E82-02B7129B46E8}"/>
              </a:ext>
            </a:extLst>
          </p:cNvPr>
          <p:cNvGrpSpPr/>
          <p:nvPr userDrawn="1"/>
        </p:nvGrpSpPr>
        <p:grpSpPr>
          <a:xfrm>
            <a:off x="1101774" y="5980473"/>
            <a:ext cx="8612392" cy="825694"/>
            <a:chOff x="1199424" y="3269466"/>
            <a:chExt cx="13672831" cy="161847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C402AF4-081D-4D7D-DC67-A6FC5DA915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l="27003" t="15567" r="15699" b="14401"/>
            <a:stretch/>
          </p:blipFill>
          <p:spPr>
            <a:xfrm>
              <a:off x="1199424" y="3269466"/>
              <a:ext cx="3126153" cy="1618478"/>
            </a:xfrm>
            <a:prstGeom prst="rect">
              <a:avLst/>
            </a:prstGeom>
          </p:spPr>
        </p:pic>
        <p:sp>
          <p:nvSpPr>
            <p:cNvPr id="11" name="テキスト ボックス 13">
              <a:extLst>
                <a:ext uri="{FF2B5EF4-FFF2-40B4-BE49-F238E27FC236}">
                  <a16:creationId xmlns:a16="http://schemas.microsoft.com/office/drawing/2014/main" id="{5897F8D5-A36A-439C-595F-CE0039C0E1D8}"/>
                </a:ext>
              </a:extLst>
            </p:cNvPr>
            <p:cNvSpPr txBox="1"/>
            <p:nvPr userDrawn="1"/>
          </p:nvSpPr>
          <p:spPr>
            <a:xfrm>
              <a:off x="4213321" y="4022090"/>
              <a:ext cx="10658934" cy="528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defTabSz="914400" eaLnBrk="1" fontAlgn="auto" latinLnBrk="0" hangingPunct="1">
                <a:lnSpc>
                  <a:spcPts val="17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i="0" u="none" strike="noStrike" kern="0" cap="none" spc="-40" normalizeH="0" noProof="0" dirty="0">
                  <a:ln>
                    <a:noFill/>
                  </a:ln>
                  <a:solidFill>
                    <a:srgbClr val="006A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2024 IEEE Joint International Symposium on Electromagnetic Compatibility, Signal &amp; Power Integrity: </a:t>
              </a:r>
            </a:p>
            <a:p>
              <a:pPr marR="0" lvl="0" indent="0" defTabSz="914400" eaLnBrk="1" fontAlgn="auto" latinLnBrk="0" hangingPunct="1">
                <a:lnSpc>
                  <a:spcPts val="17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i="0" u="none" strike="noStrike" kern="0" cap="none" spc="-40" normalizeH="0" noProof="0" dirty="0">
                  <a:ln>
                    <a:noFill/>
                  </a:ln>
                  <a:solidFill>
                    <a:srgbClr val="006A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EMC Japan / Asia-Pacific International Symposium</a:t>
              </a:r>
              <a:r>
                <a:rPr kumimoji="0" lang="ja-JP" altLang="en-US" sz="1200" kern="0" spc="-40" dirty="0">
                  <a:solidFill>
                    <a:srgbClr val="006AB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altLang="ja-JP" sz="1200" i="0" u="none" strike="noStrike" kern="0" cap="none" spc="-40" normalizeH="0" noProof="0" dirty="0">
                  <a:ln>
                    <a:noFill/>
                  </a:ln>
                  <a:solidFill>
                    <a:srgbClr val="006A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 Electromagnetic Compatibility</a:t>
              </a: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3CB8F8A1-0EDC-46E3-6F9C-FC2A5B304CF1}"/>
              </a:ext>
            </a:extLst>
          </p:cNvPr>
          <p:cNvPicPr>
            <a:picLocks/>
          </p:cNvPicPr>
          <p:nvPr userDrawn="1"/>
        </p:nvPicPr>
        <p:blipFill rotWithShape="1">
          <a:blip r:embed="rId14"/>
          <a:srcRect l="16803" t="17093" r="41804" b="13211"/>
          <a:stretch/>
        </p:blipFill>
        <p:spPr>
          <a:xfrm>
            <a:off x="885524" y="5998308"/>
            <a:ext cx="605596" cy="5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FC43C7C-A92C-BCA6-FEDC-B5ABBC4837C7}"/>
              </a:ext>
            </a:extLst>
          </p:cNvPr>
          <p:cNvSpPr txBox="1"/>
          <p:nvPr/>
        </p:nvSpPr>
        <p:spPr>
          <a:xfrm>
            <a:off x="681725" y="5361862"/>
            <a:ext cx="108038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 TITLE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63338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2B803-5B00-9075-D4A8-EF3ED25CB11D}"/>
              </a:ext>
            </a:extLst>
          </p:cNvPr>
          <p:cNvSpPr txBox="1"/>
          <p:nvPr/>
        </p:nvSpPr>
        <p:spPr>
          <a:xfrm>
            <a:off x="681725" y="5097616"/>
            <a:ext cx="108038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 TITLE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61784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D4448-98AD-A1A6-9071-2A9075F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23D5EC-74D9-35C1-FCE1-6DCF65C7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4EDC7A-D158-8DEF-D334-9E92826A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77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4E33F-7498-387B-8A91-E6805AD1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A189F0-B029-A15F-40ED-46A1FD53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55FDBA-14C8-2C80-A48B-D34C271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88DB-5D24-4006-BF8E-D5860C75C27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372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32CC2E-9E17-23FC-BFCF-DC96B5D3041C}"/>
              </a:ext>
            </a:extLst>
          </p:cNvPr>
          <p:cNvGrpSpPr/>
          <p:nvPr/>
        </p:nvGrpSpPr>
        <p:grpSpPr>
          <a:xfrm>
            <a:off x="2398051" y="3015831"/>
            <a:ext cx="9271890" cy="1158919"/>
            <a:chOff x="2398051" y="3015831"/>
            <a:chExt cx="9271890" cy="1158919"/>
          </a:xfrm>
        </p:grpSpPr>
        <p:sp>
          <p:nvSpPr>
            <p:cNvPr id="6" name="長方形 9">
              <a:extLst>
                <a:ext uri="{FF2B5EF4-FFF2-40B4-BE49-F238E27FC236}">
                  <a16:creationId xmlns:a16="http://schemas.microsoft.com/office/drawing/2014/main" id="{879AC612-653A-AABD-7AC1-BD01FFD76263}"/>
                </a:ext>
              </a:extLst>
            </p:cNvPr>
            <p:cNvSpPr/>
            <p:nvPr/>
          </p:nvSpPr>
          <p:spPr>
            <a:xfrm>
              <a:off x="2398051" y="3016821"/>
              <a:ext cx="127890" cy="684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32A06014-05DF-B5B3-4BD1-7811BEE9F25F}"/>
                </a:ext>
              </a:extLst>
            </p:cNvPr>
            <p:cNvSpPr txBox="1">
              <a:spLocks/>
            </p:cNvSpPr>
            <p:nvPr/>
          </p:nvSpPr>
          <p:spPr>
            <a:xfrm>
              <a:off x="2525941" y="3015831"/>
              <a:ext cx="9144000" cy="115891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b="1" dirty="0">
                  <a:solidFill>
                    <a:schemeClr val="bg1"/>
                  </a:solidFill>
                  <a:latin typeface="+mn-lt"/>
                </a:rPr>
                <a:t>EMC Japan/APEMC Okinawa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35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ワイド画面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Meiryo UI</vt:lpstr>
      <vt:lpstr>游ゴシック</vt:lpstr>
      <vt:lpstr>Arial</vt:lpstr>
      <vt:lpstr>Bahnschrift SemiBold</vt:lpstr>
      <vt:lpstr>Office テーマ</vt:lpstr>
      <vt:lpstr>3_デザインの設定</vt:lpstr>
      <vt:lpstr>2_デザインの設定</vt:lpstr>
      <vt:lpstr>デザインの設定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2024-04-09T10:17:03Z</dcterms:created>
  <dcterms:modified xsi:type="dcterms:W3CDTF">2024-04-10T01:04:14Z</dcterms:modified>
</cp:coreProperties>
</file>