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" d="100"/>
          <a:sy n="12" d="100"/>
        </p:scale>
        <p:origin x="2669" y="91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24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30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28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7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14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03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2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32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22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7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23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D9BAE2-E1BF-43DF-B7AF-7035BB75D4E1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61FD8-C9BE-47DB-916E-8CE8C01A8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53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58EB0D9-4461-D585-A015-BEB511F42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281533"/>
              </p:ext>
            </p:extLst>
          </p:nvPr>
        </p:nvGraphicFramePr>
        <p:xfrm>
          <a:off x="7162800" y="500856"/>
          <a:ext cx="22453602" cy="445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6801">
                  <a:extLst>
                    <a:ext uri="{9D8B030D-6E8A-4147-A177-3AD203B41FA5}">
                      <a16:colId xmlns:a16="http://schemas.microsoft.com/office/drawing/2014/main" val="1070076406"/>
                    </a:ext>
                  </a:extLst>
                </a:gridCol>
                <a:gridCol w="11226801">
                  <a:extLst>
                    <a:ext uri="{9D8B030D-6E8A-4147-A177-3AD203B41FA5}">
                      <a16:colId xmlns:a16="http://schemas.microsoft.com/office/drawing/2014/main" val="3792024538"/>
                    </a:ext>
                  </a:extLst>
                </a:gridCol>
              </a:tblGrid>
              <a:tr h="1484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名前：○○ </a:t>
                      </a:r>
                      <a:r>
                        <a:rPr kumimoji="1" lang="en-US" altLang="ja-JP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endParaRPr kumimoji="1" lang="ja-JP" altLang="en-US" sz="48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趣味：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497980"/>
                  </a:ext>
                </a:extLst>
              </a:tr>
              <a:tr h="1484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出身：○○県</a:t>
                      </a:r>
                      <a:r>
                        <a:rPr kumimoji="1" lang="en-US" altLang="ja-JP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休日の過ごし方：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957103"/>
                  </a:ext>
                </a:extLst>
              </a:tr>
              <a:tr h="1484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出身高校：○○高校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好きな食べ物：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820984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AB3EB43-FA4D-3291-0143-5AAD48BA9B28}"/>
              </a:ext>
            </a:extLst>
          </p:cNvPr>
          <p:cNvSpPr/>
          <p:nvPr/>
        </p:nvSpPr>
        <p:spPr>
          <a:xfrm>
            <a:off x="1955800" y="500856"/>
            <a:ext cx="3632200" cy="445214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写真など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3760B4-23D2-278F-31E6-3A5585E89D40}"/>
              </a:ext>
            </a:extLst>
          </p:cNvPr>
          <p:cNvSpPr txBox="1"/>
          <p:nvPr/>
        </p:nvSpPr>
        <p:spPr>
          <a:xfrm>
            <a:off x="10940791" y="5842000"/>
            <a:ext cx="83920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ポスタータイトル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8B00D5-4930-4518-3A7C-30F74EBD10A1}"/>
              </a:ext>
            </a:extLst>
          </p:cNvPr>
          <p:cNvSpPr txBox="1"/>
          <p:nvPr/>
        </p:nvSpPr>
        <p:spPr>
          <a:xfrm>
            <a:off x="8026532" y="7646719"/>
            <a:ext cx="142205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著者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（所属）、著者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（所属）・・・・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106C860-C548-627C-EA1D-641E2BF9A883}"/>
              </a:ext>
            </a:extLst>
          </p:cNvPr>
          <p:cNvSpPr/>
          <p:nvPr/>
        </p:nvSpPr>
        <p:spPr>
          <a:xfrm>
            <a:off x="25984202" y="5950853"/>
            <a:ext cx="3632200" cy="132343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大学ロゴなど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81F69939-1A40-9F8B-3DAB-43E35369F766}"/>
              </a:ext>
            </a:extLst>
          </p:cNvPr>
          <p:cNvSpPr/>
          <p:nvPr/>
        </p:nvSpPr>
        <p:spPr>
          <a:xfrm>
            <a:off x="-1567543" y="-457200"/>
            <a:ext cx="33179657" cy="5840680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2CC67838-C48C-E296-DA31-79D5A0305BAA}"/>
              </a:ext>
            </a:extLst>
          </p:cNvPr>
          <p:cNvSpPr/>
          <p:nvPr/>
        </p:nvSpPr>
        <p:spPr>
          <a:xfrm>
            <a:off x="-21031200" y="-1110343"/>
            <a:ext cx="16137973" cy="6952344"/>
          </a:xfrm>
          <a:prstGeom prst="wedgeRectCallout">
            <a:avLst>
              <a:gd name="adj1" fmla="val 86681"/>
              <a:gd name="adj2" fmla="val -2693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自己紹介欄です</a:t>
            </a:r>
            <a:endParaRPr kumimoji="1" lang="en-US" altLang="ja-JP" sz="8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プレゼンを聞きに来てくれた方とのコミュニケーションツールとしてお使いください</a:t>
            </a:r>
          </a:p>
        </p:txBody>
      </p:sp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450ACC56-21ED-8C44-0351-3CAFA1C80BE2}"/>
              </a:ext>
            </a:extLst>
          </p:cNvPr>
          <p:cNvSpPr/>
          <p:nvPr/>
        </p:nvSpPr>
        <p:spPr>
          <a:xfrm>
            <a:off x="-20486914" y="7646720"/>
            <a:ext cx="18135600" cy="5350824"/>
          </a:xfrm>
          <a:prstGeom prst="wedgeRectCallout">
            <a:avLst>
              <a:gd name="adj1" fmla="val 89102"/>
              <a:gd name="adj2" fmla="val -12526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自分の人となりが分かるような写真が好ましいです。</a:t>
            </a:r>
            <a:endParaRPr kumimoji="1" lang="en-US" altLang="ja-JP" sz="8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なお、写真は必須ではありません。</a:t>
            </a:r>
            <a:endParaRPr kumimoji="1" lang="en-US" altLang="ja-JP" sz="8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9195DBAF-3E94-89A5-A0B1-293134915B3A}"/>
              </a:ext>
            </a:extLst>
          </p:cNvPr>
          <p:cNvSpPr/>
          <p:nvPr/>
        </p:nvSpPr>
        <p:spPr>
          <a:xfrm>
            <a:off x="34937798" y="5383480"/>
            <a:ext cx="18135600" cy="5350824"/>
          </a:xfrm>
          <a:prstGeom prst="wedgeRectCallout">
            <a:avLst>
              <a:gd name="adj1" fmla="val -131306"/>
              <a:gd name="adj2" fmla="val -9352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項目は自分の好みで変更いただいて</a:t>
            </a:r>
            <a:r>
              <a:rPr kumimoji="1" lang="en-US" altLang="ja-JP" sz="8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8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  <a:endParaRPr kumimoji="1" lang="en-US" altLang="ja-JP" sz="8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B958B2D-35CC-A43A-A88C-02DA9EF67CA2}"/>
              </a:ext>
            </a:extLst>
          </p:cNvPr>
          <p:cNvSpPr/>
          <p:nvPr/>
        </p:nvSpPr>
        <p:spPr>
          <a:xfrm>
            <a:off x="-1567544" y="5742042"/>
            <a:ext cx="33179657" cy="37691958"/>
          </a:xfrm>
          <a:prstGeom prst="roundRect">
            <a:avLst>
              <a:gd name="adj" fmla="val 5840"/>
            </a:avLst>
          </a:prstGeom>
          <a:noFill/>
          <a:ln w="762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D09F10EE-566A-A0D5-045D-8C7616CFC6D7}"/>
              </a:ext>
            </a:extLst>
          </p:cNvPr>
          <p:cNvSpPr/>
          <p:nvPr/>
        </p:nvSpPr>
        <p:spPr>
          <a:xfrm>
            <a:off x="-18489287" y="27170743"/>
            <a:ext cx="16137973" cy="4369622"/>
          </a:xfrm>
          <a:prstGeom prst="wedgeRectCallout">
            <a:avLst>
              <a:gd name="adj1" fmla="val 86681"/>
              <a:gd name="adj2" fmla="val -26931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ポスター発表の本体部分です</a:t>
            </a:r>
            <a:endParaRPr kumimoji="1" lang="en-US" altLang="ja-JP" sz="8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文字の大きさなど含め、自由にレイアウトください</a:t>
            </a:r>
          </a:p>
        </p:txBody>
      </p:sp>
    </p:spTree>
    <p:extLst>
      <p:ext uri="{BB962C8B-B14F-4D97-AF65-F5344CB8AC3E}">
        <p14:creationId xmlns:p14="http://schemas.microsoft.com/office/powerpoint/2010/main" val="3659475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bb4fa5d-3ac5-4415-967c-34900a0e1c6f}" enabled="1" method="Privileged" siteId="{a629ef32-67ba-47a6-8eb3-ec43935644f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113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Wataru Yamada（山田渉）</dc:creator>
  <cp:lastModifiedBy>Wataru Yamada（山田渉）</cp:lastModifiedBy>
  <cp:revision>9</cp:revision>
  <dcterms:created xsi:type="dcterms:W3CDTF">2025-07-08T05:28:53Z</dcterms:created>
  <dcterms:modified xsi:type="dcterms:W3CDTF">2025-07-08T05:59:53Z</dcterms:modified>
</cp:coreProperties>
</file>