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25ABB-FD11-4F18-8297-0EC3F8FF8B8D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EE0CC-6658-4C56-92F7-08DBE13B26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2EE0CC-6658-4C56-92F7-08DBE13B26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778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2EE0CC-6658-4C56-92F7-08DBE13B26A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824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2EE0CC-6658-4C56-92F7-08DBE13B26A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569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EA155E-9054-AD42-EA03-437440494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D614B35-132F-B828-4632-485C9A4729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90D8D6-C2A6-A07B-31F9-A4655C3D9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E6DD-58B1-42B8-9D1B-9CF46318FA59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564297-5DFB-41CF-64CD-8CC37C3C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C56A83-67AC-164E-5265-B50069D69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6FD4-86E2-4C68-B3B2-476559108E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71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6D5E03-EF65-1371-1550-F4625E430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7922DAD-229C-1B31-B1A7-7E26376E0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BC00CC-F2C5-5B03-1DAD-B3A123B66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E6DD-58B1-42B8-9D1B-9CF46318FA59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A08901-5AF7-2786-D446-D2CCD2F5C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948B3-A50E-514B-48F7-28139A8C4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6FD4-86E2-4C68-B3B2-476559108E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57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D323DAF-2CC9-3ACA-E30C-112ED3E179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BF5650-34B6-BECE-3EFF-FFC62F35B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0D9B5C-6BBC-2C4D-0833-B32448105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E6DD-58B1-42B8-9D1B-9CF46318FA59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762FCD-9BD2-2199-99FD-440F42783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004D20-53DB-929A-AAA8-B6F0FA26B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6FD4-86E2-4C68-B3B2-476559108E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88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83DDDE-8BE7-AB79-DF72-6C8DB954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59D708-5F76-8E3F-39A5-0E7D29F68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EBDB36-40D8-7693-2ECE-D942E8B11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E6DD-58B1-42B8-9D1B-9CF46318FA59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74029D-129D-B80E-9DBA-A1561987D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AA73BB-F6F8-B331-7023-88B6C3013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6FD4-86E2-4C68-B3B2-476559108E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7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28DA84-0C16-2912-6CBB-8D149BC60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8F855B3-2D9E-4A75-4349-FCF23BB0B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07B790-9054-909C-9771-0AFCA857C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E6DD-58B1-42B8-9D1B-9CF46318FA59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03313A-A90A-B325-F6CF-1320DEB4A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3013DB-9108-5F34-AAA4-108AED689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6FD4-86E2-4C68-B3B2-476559108E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45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E6EFDA-64F6-B334-F3E4-1AF22C8C7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B3A887-796A-35EA-1491-611672E6E4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4BEEA7B-904B-6EA2-1A2B-D07EF56E7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BCA358-58C8-E3DC-07B7-75542395F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E6DD-58B1-42B8-9D1B-9CF46318FA59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F3D254-D45C-393D-22A9-55B400514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37650BE-529B-581F-9ADB-16A821A13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6FD4-86E2-4C68-B3B2-476559108E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43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590E3F-76F0-B1D8-636D-8416C0049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F14829-7804-6167-7015-6F3B4E519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5D4768-D0D4-0190-E114-5A4B4DD25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4F0A701-1672-D785-9B9C-DE124668B7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132EFF6-AEC9-67C6-7698-B7FA1B6F1B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0342667-F45E-DD22-5914-A6FAEB441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E6DD-58B1-42B8-9D1B-9CF46318FA59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CB89207-19F5-532F-552A-DCEBDFB3C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1B2EAB3-6C8E-CE3C-8337-DBD4BD4FD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6FD4-86E2-4C68-B3B2-476559108E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16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09DCE7-3939-D894-B153-6B84CA077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956B2B3-ED0A-FDDF-3B50-E4CD5094C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E6DD-58B1-42B8-9D1B-9CF46318FA59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25C6C42-C06B-8CFD-EEE4-1C05446A5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B8AFD03-3A12-5452-2604-2CB03698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6FD4-86E2-4C68-B3B2-476559108E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47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143E2E3-0B78-E4B7-7D6F-30A9A4AF5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E6DD-58B1-42B8-9D1B-9CF46318FA59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C4F62DE-F3C5-3C84-FF19-889E7F199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7C7EA06-36BD-2C1A-DC53-956C800E6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6FD4-86E2-4C68-B3B2-476559108E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48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F6DF77-F643-7E5B-6346-73FBFE878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DB7C67-F72E-F023-80B4-F2F3E5430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C29C0E-E89F-E26A-8738-5BCE86A4E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771D81-D8DB-D571-EACD-A0B1CAC30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E6DD-58B1-42B8-9D1B-9CF46318FA59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C20909-6A45-7772-0266-9DEBAC6BA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3A3550-4C12-6A88-6E0E-21B21B53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6FD4-86E2-4C68-B3B2-476559108E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88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9CA6DE-FC85-8426-CA2B-560E19192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795E0C3-BF8E-127C-6A1B-829668B22A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3F275B9-521A-7004-62CF-51355D971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3E9251-0EFD-576C-0B0C-02FF9260D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E6DD-58B1-42B8-9D1B-9CF46318FA59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90771-DC67-F00A-1AA2-87E13D735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282E24-F241-1B0A-F540-DCB6C8F2F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6FD4-86E2-4C68-B3B2-476559108E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48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791090-B31F-677A-E391-F297FB59B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34BC3B-6800-A888-B7FC-7CD738C38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796987-EB71-99E1-C6C7-F4A4F159F1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E6DD-58B1-42B8-9D1B-9CF46318FA59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98B5D6-FED5-C459-C69A-00F907923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53F1-E622-7EC1-DC82-62F2BAE9E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F6FD4-86E2-4C68-B3B2-476559108E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72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79C2A77-E044-1C9F-1E6A-6FC640A14E89}"/>
              </a:ext>
            </a:extLst>
          </p:cNvPr>
          <p:cNvSpPr txBox="1"/>
          <p:nvPr/>
        </p:nvSpPr>
        <p:spPr>
          <a:xfrm>
            <a:off x="280219" y="353961"/>
            <a:ext cx="1179871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企業イニシアティブ分科会設立趣意書</a:t>
            </a:r>
            <a:endParaRPr kumimoji="1" lang="en-US" altLang="ja-JP" dirty="0"/>
          </a:p>
          <a:p>
            <a:pPr lvl="1" algn="ctr"/>
            <a:r>
              <a:rPr kumimoji="1" lang="ja-JP" altLang="en-US" sz="2000" dirty="0"/>
              <a:t>　　　　　　　　　　　　　年度分科会</a:t>
            </a:r>
            <a:r>
              <a:rPr kumimoji="1" lang="en-US" altLang="ja-JP" sz="2000" dirty="0"/>
              <a:t>Ⅰ</a:t>
            </a:r>
            <a:r>
              <a:rPr kumimoji="1" lang="ja-JP" altLang="en-US" sz="2000" dirty="0"/>
              <a:t>設立提案書　</a:t>
            </a:r>
            <a:r>
              <a:rPr kumimoji="1" lang="ja-JP" altLang="en-US" dirty="0"/>
              <a:t>　　　　　　　　　　</a:t>
            </a:r>
            <a:r>
              <a:rPr kumimoji="1" lang="en-US" altLang="ja-JP" dirty="0"/>
              <a:t>2022</a:t>
            </a:r>
            <a:r>
              <a:rPr kumimoji="1" lang="ja-JP" altLang="en-US" dirty="0"/>
              <a:t>年　　月　　日</a:t>
            </a:r>
          </a:p>
          <a:p>
            <a:r>
              <a:rPr lang="ja-JP" altLang="en-US" dirty="0"/>
              <a:t>分科会</a:t>
            </a:r>
            <a:r>
              <a:rPr kumimoji="1" lang="ja-JP" altLang="en-US" dirty="0"/>
              <a:t>名：</a:t>
            </a:r>
          </a:p>
          <a:p>
            <a:r>
              <a:rPr kumimoji="1" lang="ja-JP" altLang="en-US" dirty="0"/>
              <a:t>　日本語名：「○○○○○○○○○○○○」分科会（２０字以内）</a:t>
            </a:r>
          </a:p>
          <a:p>
            <a:r>
              <a:rPr kumimoji="1" lang="ja-JP" altLang="en-US" dirty="0"/>
              <a:t>　英語名　：「○○○○○○○○○○○○」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１．目的・分類：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 dirty="0"/>
              <a:t>目的：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/>
              <a:t>分類：</a:t>
            </a:r>
            <a:r>
              <a:rPr kumimoji="1" lang="ja-JP" altLang="en-US"/>
              <a:t>（分類</a:t>
            </a:r>
            <a:r>
              <a:rPr kumimoji="1" lang="ja-JP" altLang="en-US" dirty="0"/>
              <a:t>は、①</a:t>
            </a:r>
            <a:r>
              <a:rPr kumimoji="1" lang="en-US" altLang="ja-JP" dirty="0"/>
              <a:t>~</a:t>
            </a:r>
            <a:r>
              <a:rPr kumimoji="1" lang="ja-JP" altLang="en-US" dirty="0"/>
              <a:t>④の内、</a:t>
            </a:r>
            <a:r>
              <a:rPr kumimoji="1" lang="en-US" altLang="ja-JP" dirty="0"/>
              <a:t>1</a:t>
            </a:r>
            <a:r>
              <a:rPr kumimoji="1" lang="ja-JP" altLang="en-US" dirty="0"/>
              <a:t>つを残し、不要なものは削除して下さい）</a:t>
            </a:r>
            <a:br>
              <a:rPr kumimoji="1" lang="en-US" altLang="ja-JP" dirty="0"/>
            </a:br>
            <a:endParaRPr kumimoji="1" lang="ja-JP" altLang="en-US" dirty="0"/>
          </a:p>
          <a:p>
            <a:r>
              <a:rPr kumimoji="1" lang="ja-JP" altLang="en-US" dirty="0"/>
              <a:t>①社会課題解決</a:t>
            </a:r>
          </a:p>
          <a:p>
            <a:r>
              <a:rPr kumimoji="1" lang="ja-JP" altLang="en-US" dirty="0"/>
              <a:t>電子情報通信分野に限定することなく、様々な分野の技術を適用する必要がある、また、</a:t>
            </a:r>
            <a:r>
              <a:rPr kumimoji="1" lang="en-US" altLang="ja-JP" dirty="0"/>
              <a:t>1 </a:t>
            </a:r>
            <a:r>
              <a:rPr kumimoji="1" lang="ja-JP" altLang="en-US" dirty="0"/>
              <a:t>社では対応できないような社会課題の解決、実装を扱う</a:t>
            </a:r>
          </a:p>
          <a:p>
            <a:r>
              <a:rPr kumimoji="1" lang="ja-JP" altLang="en-US" dirty="0"/>
              <a:t>②標準化</a:t>
            </a:r>
          </a:p>
          <a:p>
            <a:r>
              <a:rPr kumimoji="1" lang="ja-JP" altLang="en-US" dirty="0"/>
              <a:t>新しい技術の標準化、認証、検証プラットフォームの整備を行う</a:t>
            </a:r>
          </a:p>
          <a:p>
            <a:r>
              <a:rPr kumimoji="1" lang="ja-JP" altLang="en-US" dirty="0"/>
              <a:t>③インキュベーション</a:t>
            </a:r>
          </a:p>
          <a:p>
            <a:r>
              <a:rPr kumimoji="1" lang="ja-JP" altLang="en-US" dirty="0"/>
              <a:t>電子情報通信分野に限定することなく、様々な分野の技術を適用した事業の創出や創業を支援</a:t>
            </a:r>
          </a:p>
          <a:p>
            <a:r>
              <a:rPr kumimoji="1" lang="ja-JP" altLang="en-US" dirty="0"/>
              <a:t>④その他</a:t>
            </a:r>
          </a:p>
          <a:p>
            <a:r>
              <a:rPr kumimoji="1" lang="ja-JP" altLang="en-US" dirty="0"/>
              <a:t>電子情報通信分野の発展に寄与するために、多くの学術団体、企業、アカデミアの協力必要とするもの</a:t>
            </a:r>
            <a:r>
              <a:rPr lang="ja-JP" altLang="en-US" dirty="0"/>
              <a:t>　　　　　　　　　　　　　　　　　　　　　　　　　　　　　　　　　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8030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79C2A77-E044-1C9F-1E6A-6FC640A14E89}"/>
              </a:ext>
            </a:extLst>
          </p:cNvPr>
          <p:cNvSpPr txBox="1"/>
          <p:nvPr/>
        </p:nvSpPr>
        <p:spPr>
          <a:xfrm>
            <a:off x="280219" y="353961"/>
            <a:ext cx="1179871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２．提案者（組織・団体名、代表提案者、連絡先）：</a:t>
            </a:r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３．アピールポイント（革新性、独創性、影響力、波及力、国際性等）：</a:t>
            </a:r>
          </a:p>
          <a:p>
            <a:r>
              <a:rPr kumimoji="1" lang="ja-JP" altLang="en-US" sz="1400" dirty="0"/>
              <a:t>＊同資料を基に企業イニシアティブ委員会で審議されますので、分かり易くお書き下さい。</a:t>
            </a:r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  <a:p>
            <a:endParaRPr kumimoji="1" lang="ja-JP" altLang="en-US" dirty="0"/>
          </a:p>
          <a:p>
            <a:r>
              <a:rPr kumimoji="1" lang="ja-JP" altLang="en-US" dirty="0"/>
              <a:t>４</a:t>
            </a:r>
            <a:r>
              <a:rPr kumimoji="1" lang="en-US" altLang="ja-JP" dirty="0"/>
              <a:t>.</a:t>
            </a:r>
            <a:r>
              <a:rPr lang="ja-JP" altLang="en-US" dirty="0"/>
              <a:t> 委員名（委員長、幹事、専門委員）　　</a:t>
            </a:r>
            <a:r>
              <a:rPr lang="ja-JP" altLang="en-US" sz="1400" dirty="0"/>
              <a:t>＊委員（委員長、幹事、専門委員）には、当会の個人会員を </a:t>
            </a:r>
            <a:r>
              <a:rPr lang="en-US" altLang="ja-JP" sz="1400" dirty="0"/>
              <a:t>1 </a:t>
            </a:r>
            <a:r>
              <a:rPr lang="ja-JP" altLang="en-US" sz="1400" dirty="0"/>
              <a:t>名以上含めること</a:t>
            </a:r>
          </a:p>
          <a:p>
            <a:r>
              <a:rPr lang="ja-JP" altLang="en-US" sz="1400" dirty="0"/>
              <a:t>　　　　　　　　　　　　　　　　　　　　　　　　＊＊委員名は氏名に加え、所属組織・団体名、会員番号（個人会員の場合）を記入のこと</a:t>
            </a:r>
            <a:endParaRPr lang="en-US" altLang="ja-JP" sz="1400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　　　　　　　　　　　　　　　　　　　　　　　　　　　　　　　　　　　　　　　　　　　</a:t>
            </a:r>
            <a:endParaRPr lang="en-US" altLang="ja-JP" dirty="0"/>
          </a:p>
          <a:p>
            <a:r>
              <a:rPr lang="ja-JP" altLang="en-US" dirty="0"/>
              <a:t>　計　　　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7382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79C2A77-E044-1C9F-1E6A-6FC640A14E89}"/>
              </a:ext>
            </a:extLst>
          </p:cNvPr>
          <p:cNvSpPr txBox="1"/>
          <p:nvPr/>
        </p:nvSpPr>
        <p:spPr>
          <a:xfrm>
            <a:off x="280219" y="353961"/>
            <a:ext cx="1179871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５．活動計画（期間、進め方、活動のポイント、連携する学会・企業・アカデミア等）：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６．アウトプット：</a:t>
            </a:r>
          </a:p>
          <a:p>
            <a:endParaRPr kumimoji="1" lang="ja-JP" altLang="en-US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７．予算計画：</a:t>
            </a:r>
          </a:p>
          <a:p>
            <a:endParaRPr kumimoji="1" lang="ja-JP" altLang="en-US" dirty="0"/>
          </a:p>
          <a:p>
            <a:endParaRPr kumimoji="1" lang="ja-JP" altLang="en-US" dirty="0"/>
          </a:p>
          <a:p>
            <a:endParaRPr kumimoji="1" lang="ja-JP" altLang="en-US" dirty="0"/>
          </a:p>
          <a:p>
            <a:r>
              <a:rPr kumimoji="1" lang="ja-JP" altLang="en-US" dirty="0"/>
              <a:t>８．学会への要望（分科会へ加えたい企業、団体、アカデミア等）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９</a:t>
            </a:r>
            <a:r>
              <a:rPr lang="en-US" altLang="ja-JP" dirty="0"/>
              <a:t>.</a:t>
            </a:r>
            <a:r>
              <a:rPr lang="ja-JP" altLang="en-US" dirty="0"/>
              <a:t>知的財産権</a:t>
            </a:r>
          </a:p>
          <a:p>
            <a:r>
              <a:rPr lang="ja-JP" altLang="en-US" sz="1600" dirty="0"/>
              <a:t>原則、分科会活動で獲得した財産は提案者の所属する組織・団体が保有するものとするが、具体的な希望条件があれば記入</a:t>
            </a:r>
            <a:endParaRPr kumimoji="1" lang="en-US" altLang="ja-JP" sz="1600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2855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401</Words>
  <Application>Microsoft Office PowerPoint</Application>
  <PresentationFormat>ワイド画面</PresentationFormat>
  <Paragraphs>63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奥村 梨奈</dc:creator>
  <cp:lastModifiedBy>奥村 梨奈</cp:lastModifiedBy>
  <cp:revision>10</cp:revision>
  <dcterms:created xsi:type="dcterms:W3CDTF">2022-07-20T04:16:57Z</dcterms:created>
  <dcterms:modified xsi:type="dcterms:W3CDTF">2022-08-05T07:51:01Z</dcterms:modified>
</cp:coreProperties>
</file>